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76" r:id="rId2"/>
    <p:sldId id="269" r:id="rId3"/>
    <p:sldId id="382" r:id="rId4"/>
    <p:sldId id="275" r:id="rId5"/>
    <p:sldId id="296" r:id="rId6"/>
    <p:sldId id="276" r:id="rId7"/>
    <p:sldId id="277" r:id="rId8"/>
    <p:sldId id="280" r:id="rId9"/>
    <p:sldId id="278" r:id="rId10"/>
    <p:sldId id="279" r:id="rId11"/>
    <p:sldId id="281" r:id="rId12"/>
    <p:sldId id="257" r:id="rId13"/>
    <p:sldId id="271" r:id="rId14"/>
    <p:sldId id="381" r:id="rId15"/>
    <p:sldId id="270" r:id="rId16"/>
    <p:sldId id="258" r:id="rId17"/>
    <p:sldId id="297" r:id="rId18"/>
    <p:sldId id="259" r:id="rId19"/>
    <p:sldId id="273" r:id="rId20"/>
    <p:sldId id="274" r:id="rId21"/>
    <p:sldId id="260" r:id="rId22"/>
    <p:sldId id="294" r:id="rId23"/>
    <p:sldId id="261" r:id="rId24"/>
    <p:sldId id="401" r:id="rId25"/>
    <p:sldId id="309" r:id="rId26"/>
    <p:sldId id="262" r:id="rId27"/>
    <p:sldId id="310" r:id="rId28"/>
    <p:sldId id="263" r:id="rId29"/>
    <p:sldId id="264" r:id="rId30"/>
    <p:sldId id="265" r:id="rId31"/>
    <p:sldId id="266" r:id="rId32"/>
    <p:sldId id="267" r:id="rId33"/>
    <p:sldId id="268" r:id="rId34"/>
    <p:sldId id="384" r:id="rId35"/>
    <p:sldId id="298" r:id="rId36"/>
    <p:sldId id="386" r:id="rId37"/>
    <p:sldId id="301" r:id="rId38"/>
    <p:sldId id="302" r:id="rId39"/>
    <p:sldId id="303" r:id="rId40"/>
    <p:sldId id="304" r:id="rId41"/>
    <p:sldId id="387" r:id="rId42"/>
    <p:sldId id="388" r:id="rId43"/>
    <p:sldId id="383" r:id="rId44"/>
    <p:sldId id="299" r:id="rId45"/>
    <p:sldId id="300" r:id="rId46"/>
    <p:sldId id="295" r:id="rId47"/>
    <p:sldId id="282" r:id="rId48"/>
    <p:sldId id="283" r:id="rId49"/>
    <p:sldId id="284" r:id="rId50"/>
    <p:sldId id="285" r:id="rId51"/>
    <p:sldId id="286" r:id="rId52"/>
    <p:sldId id="293" r:id="rId53"/>
    <p:sldId id="287" r:id="rId54"/>
    <p:sldId id="288" r:id="rId55"/>
    <p:sldId id="290" r:id="rId56"/>
    <p:sldId id="291" r:id="rId57"/>
    <p:sldId id="292" r:id="rId58"/>
    <p:sldId id="306" r:id="rId5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649750-CA26-4FA1-99BA-AB672E32F974}" v="1" dt="2025-03-04T00:10:14.9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58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ng Luke" userId="69b7a984b809f2c0" providerId="LiveId" clId="{9066A7C1-B7E3-4862-A30F-7462C19FE15F}"/>
    <pc:docChg chg="undo custSel mod addSld delSld modSld sldOrd">
      <pc:chgData name="Wang Luke" userId="69b7a984b809f2c0" providerId="LiveId" clId="{9066A7C1-B7E3-4862-A30F-7462C19FE15F}" dt="2020-03-03T13:45:52.560" v="634"/>
      <pc:docMkLst>
        <pc:docMk/>
      </pc:docMkLst>
      <pc:sldChg chg="del">
        <pc:chgData name="Wang Luke" userId="69b7a984b809f2c0" providerId="LiveId" clId="{9066A7C1-B7E3-4862-A30F-7462C19FE15F}" dt="2020-03-03T08:31:01.412" v="4" actId="47"/>
        <pc:sldMkLst>
          <pc:docMk/>
          <pc:sldMk cId="3893816458" sldId="256"/>
        </pc:sldMkLst>
      </pc:sldChg>
      <pc:sldChg chg="addSp delSp modSp mod setBg">
        <pc:chgData name="Wang Luke" userId="69b7a984b809f2c0" providerId="LiveId" clId="{9066A7C1-B7E3-4862-A30F-7462C19FE15F}" dt="2020-03-03T08:38:39.267" v="130" actId="403"/>
        <pc:sldMkLst>
          <pc:docMk/>
          <pc:sldMk cId="2336286233" sldId="257"/>
        </pc:sldMkLst>
      </pc:sldChg>
      <pc:sldChg chg="addSp delSp modSp mod setBg">
        <pc:chgData name="Wang Luke" userId="69b7a984b809f2c0" providerId="LiveId" clId="{9066A7C1-B7E3-4862-A30F-7462C19FE15F}" dt="2020-03-03T08:38:58.252" v="141" actId="403"/>
        <pc:sldMkLst>
          <pc:docMk/>
          <pc:sldMk cId="2447053959" sldId="258"/>
        </pc:sldMkLst>
      </pc:sldChg>
      <pc:sldChg chg="addSp delSp modSp mod setBg setClrOvrMap">
        <pc:chgData name="Wang Luke" userId="69b7a984b809f2c0" providerId="LiveId" clId="{9066A7C1-B7E3-4862-A30F-7462C19FE15F}" dt="2020-03-03T08:39:32.458" v="149" actId="403"/>
        <pc:sldMkLst>
          <pc:docMk/>
          <pc:sldMk cId="1839657445" sldId="259"/>
        </pc:sldMkLst>
      </pc:sldChg>
      <pc:sldChg chg="addSp delSp modSp mod setBg">
        <pc:chgData name="Wang Luke" userId="69b7a984b809f2c0" providerId="LiveId" clId="{9066A7C1-B7E3-4862-A30F-7462C19FE15F}" dt="2020-03-03T08:40:47.668" v="176" actId="26606"/>
        <pc:sldMkLst>
          <pc:docMk/>
          <pc:sldMk cId="3284200257" sldId="260"/>
        </pc:sldMkLst>
      </pc:sldChg>
      <pc:sldChg chg="addSp delSp modSp mod setBg">
        <pc:chgData name="Wang Luke" userId="69b7a984b809f2c0" providerId="LiveId" clId="{9066A7C1-B7E3-4862-A30F-7462C19FE15F}" dt="2020-03-03T08:42:39.480" v="210" actId="1076"/>
        <pc:sldMkLst>
          <pc:docMk/>
          <pc:sldMk cId="3859592319" sldId="261"/>
        </pc:sldMkLst>
      </pc:sldChg>
      <pc:sldChg chg="addSp delSp modSp mod setBg">
        <pc:chgData name="Wang Luke" userId="69b7a984b809f2c0" providerId="LiveId" clId="{9066A7C1-B7E3-4862-A30F-7462C19FE15F}" dt="2020-03-03T08:45:30.162" v="250" actId="404"/>
        <pc:sldMkLst>
          <pc:docMk/>
          <pc:sldMk cId="1267115085" sldId="262"/>
        </pc:sldMkLst>
      </pc:sldChg>
      <pc:sldChg chg="modSp modAnim">
        <pc:chgData name="Wang Luke" userId="69b7a984b809f2c0" providerId="LiveId" clId="{9066A7C1-B7E3-4862-A30F-7462C19FE15F}" dt="2020-03-03T08:46:32.833" v="265"/>
        <pc:sldMkLst>
          <pc:docMk/>
          <pc:sldMk cId="2494126075" sldId="263"/>
        </pc:sldMkLst>
      </pc:sldChg>
      <pc:sldChg chg="modAnim">
        <pc:chgData name="Wang Luke" userId="69b7a984b809f2c0" providerId="LiveId" clId="{9066A7C1-B7E3-4862-A30F-7462C19FE15F}" dt="2020-03-03T08:46:35.909" v="266"/>
        <pc:sldMkLst>
          <pc:docMk/>
          <pc:sldMk cId="3640623467" sldId="264"/>
        </pc:sldMkLst>
      </pc:sldChg>
      <pc:sldChg chg="modSp modAnim">
        <pc:chgData name="Wang Luke" userId="69b7a984b809f2c0" providerId="LiveId" clId="{9066A7C1-B7E3-4862-A30F-7462C19FE15F}" dt="2020-03-03T08:46:38.812" v="267"/>
        <pc:sldMkLst>
          <pc:docMk/>
          <pc:sldMk cId="347338964" sldId="265"/>
        </pc:sldMkLst>
      </pc:sldChg>
      <pc:sldChg chg="modAnim">
        <pc:chgData name="Wang Luke" userId="69b7a984b809f2c0" providerId="LiveId" clId="{9066A7C1-B7E3-4862-A30F-7462C19FE15F}" dt="2020-03-03T08:46:42.736" v="268"/>
        <pc:sldMkLst>
          <pc:docMk/>
          <pc:sldMk cId="2716729246" sldId="266"/>
        </pc:sldMkLst>
      </pc:sldChg>
      <pc:sldChg chg="modAnim">
        <pc:chgData name="Wang Luke" userId="69b7a984b809f2c0" providerId="LiveId" clId="{9066A7C1-B7E3-4862-A30F-7462C19FE15F}" dt="2020-03-03T08:46:54.949" v="269"/>
        <pc:sldMkLst>
          <pc:docMk/>
          <pc:sldMk cId="1908385351" sldId="268"/>
        </pc:sldMkLst>
      </pc:sldChg>
      <pc:sldChg chg="addSp delSp modSp mod setBg">
        <pc:chgData name="Wang Luke" userId="69b7a984b809f2c0" providerId="LiveId" clId="{9066A7C1-B7E3-4862-A30F-7462C19FE15F}" dt="2020-03-03T08:38:17.228" v="127" actId="403"/>
        <pc:sldMkLst>
          <pc:docMk/>
          <pc:sldMk cId="2580135033" sldId="270"/>
        </pc:sldMkLst>
      </pc:sldChg>
      <pc:sldChg chg="delSp delAnim">
        <pc:chgData name="Wang Luke" userId="69b7a984b809f2c0" providerId="LiveId" clId="{9066A7C1-B7E3-4862-A30F-7462C19FE15F}" dt="2020-03-03T08:36:30.600" v="87" actId="478"/>
        <pc:sldMkLst>
          <pc:docMk/>
          <pc:sldMk cId="3424899183" sldId="271"/>
        </pc:sldMkLst>
      </pc:sldChg>
      <pc:sldChg chg="addSp modSp mod setBg setClrOvrMap">
        <pc:chgData name="Wang Luke" userId="69b7a984b809f2c0" providerId="LiveId" clId="{9066A7C1-B7E3-4862-A30F-7462C19FE15F}" dt="2020-03-03T08:40:04.133" v="165" actId="1076"/>
        <pc:sldMkLst>
          <pc:docMk/>
          <pc:sldMk cId="3635330859" sldId="273"/>
        </pc:sldMkLst>
      </pc:sldChg>
      <pc:sldChg chg="addSp delSp modSp mod setBg modAnim">
        <pc:chgData name="Wang Luke" userId="69b7a984b809f2c0" providerId="LiveId" clId="{9066A7C1-B7E3-4862-A30F-7462C19FE15F}" dt="2020-03-03T08:41:05.695" v="179" actId="1076"/>
        <pc:sldMkLst>
          <pc:docMk/>
          <pc:sldMk cId="1781458707" sldId="274"/>
        </pc:sldMkLst>
      </pc:sldChg>
      <pc:sldChg chg="addSp delSp modSp mod setBg">
        <pc:chgData name="Wang Luke" userId="69b7a984b809f2c0" providerId="LiveId" clId="{9066A7C1-B7E3-4862-A30F-7462C19FE15F}" dt="2020-03-03T08:32:36.675" v="12" actId="114"/>
        <pc:sldMkLst>
          <pc:docMk/>
          <pc:sldMk cId="1788322653" sldId="275"/>
        </pc:sldMkLst>
      </pc:sldChg>
      <pc:sldChg chg="addSp delSp modSp mod setBg">
        <pc:chgData name="Wang Luke" userId="69b7a984b809f2c0" providerId="LiveId" clId="{9066A7C1-B7E3-4862-A30F-7462C19FE15F}" dt="2020-03-03T08:34:51.156" v="33" actId="26606"/>
        <pc:sldMkLst>
          <pc:docMk/>
          <pc:sldMk cId="2673713510" sldId="276"/>
        </pc:sldMkLst>
      </pc:sldChg>
      <pc:sldChg chg="addSp delSp modSp mod setBg setClrOvrMap">
        <pc:chgData name="Wang Luke" userId="69b7a984b809f2c0" providerId="LiveId" clId="{9066A7C1-B7E3-4862-A30F-7462C19FE15F}" dt="2020-03-03T08:35:02.578" v="42" actId="26606"/>
        <pc:sldMkLst>
          <pc:docMk/>
          <pc:sldMk cId="1933586524" sldId="277"/>
        </pc:sldMkLst>
      </pc:sldChg>
      <pc:sldChg chg="addSp delSp modSp mod setBg">
        <pc:chgData name="Wang Luke" userId="69b7a984b809f2c0" providerId="LiveId" clId="{9066A7C1-B7E3-4862-A30F-7462C19FE15F}" dt="2020-03-03T08:35:53.513" v="72" actId="1076"/>
        <pc:sldMkLst>
          <pc:docMk/>
          <pc:sldMk cId="2487427886" sldId="278"/>
        </pc:sldMkLst>
      </pc:sldChg>
      <pc:sldChg chg="addSp delSp modSp mod setBg">
        <pc:chgData name="Wang Luke" userId="69b7a984b809f2c0" providerId="LiveId" clId="{9066A7C1-B7E3-4862-A30F-7462C19FE15F}" dt="2020-03-03T08:35:58.374" v="77" actId="26606"/>
        <pc:sldMkLst>
          <pc:docMk/>
          <pc:sldMk cId="960300281" sldId="279"/>
        </pc:sldMkLst>
      </pc:sldChg>
      <pc:sldChg chg="addSp delSp modSp mod setBg">
        <pc:chgData name="Wang Luke" userId="69b7a984b809f2c0" providerId="LiveId" clId="{9066A7C1-B7E3-4862-A30F-7462C19FE15F}" dt="2020-03-03T08:35:14.976" v="49" actId="26606"/>
        <pc:sldMkLst>
          <pc:docMk/>
          <pc:sldMk cId="3960692308" sldId="280"/>
        </pc:sldMkLst>
      </pc:sldChg>
      <pc:sldChg chg="addSp delSp modSp mod setBg">
        <pc:chgData name="Wang Luke" userId="69b7a984b809f2c0" providerId="LiveId" clId="{9066A7C1-B7E3-4862-A30F-7462C19FE15F}" dt="2020-03-03T08:50:39.528" v="367" actId="403"/>
        <pc:sldMkLst>
          <pc:docMk/>
          <pc:sldMk cId="4261883186" sldId="282"/>
        </pc:sldMkLst>
      </pc:sldChg>
      <pc:sldChg chg="addSp delSp modSp mod setBg">
        <pc:chgData name="Wang Luke" userId="69b7a984b809f2c0" providerId="LiveId" clId="{9066A7C1-B7E3-4862-A30F-7462C19FE15F}" dt="2020-03-03T08:50:49.877" v="373" actId="403"/>
        <pc:sldMkLst>
          <pc:docMk/>
          <pc:sldMk cId="3381650489" sldId="283"/>
        </pc:sldMkLst>
      </pc:sldChg>
      <pc:sldChg chg="addSp delSp modSp mod setBg setClrOvrMap">
        <pc:chgData name="Wang Luke" userId="69b7a984b809f2c0" providerId="LiveId" clId="{9066A7C1-B7E3-4862-A30F-7462C19FE15F}" dt="2020-03-03T08:51:04.862" v="384" actId="403"/>
        <pc:sldMkLst>
          <pc:docMk/>
          <pc:sldMk cId="2971986749" sldId="284"/>
        </pc:sldMkLst>
      </pc:sldChg>
      <pc:sldChg chg="addSp delSp modSp mod setBg setClrOvrMap">
        <pc:chgData name="Wang Luke" userId="69b7a984b809f2c0" providerId="LiveId" clId="{9066A7C1-B7E3-4862-A30F-7462C19FE15F}" dt="2020-03-03T08:51:22.844" v="399" actId="1076"/>
        <pc:sldMkLst>
          <pc:docMk/>
          <pc:sldMk cId="737311277" sldId="285"/>
        </pc:sldMkLst>
      </pc:sldChg>
      <pc:sldChg chg="addSp delSp modSp mod setBg">
        <pc:chgData name="Wang Luke" userId="69b7a984b809f2c0" providerId="LiveId" clId="{9066A7C1-B7E3-4862-A30F-7462C19FE15F}" dt="2020-03-03T08:52:55.193" v="445" actId="1076"/>
        <pc:sldMkLst>
          <pc:docMk/>
          <pc:sldMk cId="384145578" sldId="286"/>
        </pc:sldMkLst>
      </pc:sldChg>
      <pc:sldChg chg="addSp delSp modSp mod setBg">
        <pc:chgData name="Wang Luke" userId="69b7a984b809f2c0" providerId="LiveId" clId="{9066A7C1-B7E3-4862-A30F-7462C19FE15F}" dt="2020-03-03T08:55:05.444" v="455" actId="26606"/>
        <pc:sldMkLst>
          <pc:docMk/>
          <pc:sldMk cId="3163346012" sldId="287"/>
        </pc:sldMkLst>
      </pc:sldChg>
      <pc:sldChg chg="addSp delSp modSp mod setBg">
        <pc:chgData name="Wang Luke" userId="69b7a984b809f2c0" providerId="LiveId" clId="{9066A7C1-B7E3-4862-A30F-7462C19FE15F}" dt="2020-03-03T08:55:27.367" v="460" actId="404"/>
        <pc:sldMkLst>
          <pc:docMk/>
          <pc:sldMk cId="1955135479" sldId="288"/>
        </pc:sldMkLst>
      </pc:sldChg>
      <pc:sldChg chg="addSp modSp mod setBg">
        <pc:chgData name="Wang Luke" userId="69b7a984b809f2c0" providerId="LiveId" clId="{9066A7C1-B7E3-4862-A30F-7462C19FE15F}" dt="2020-03-03T08:55:35.034" v="461" actId="26606"/>
        <pc:sldMkLst>
          <pc:docMk/>
          <pc:sldMk cId="2247474025" sldId="289"/>
        </pc:sldMkLst>
      </pc:sldChg>
      <pc:sldChg chg="addSp delSp modSp mod setBg">
        <pc:chgData name="Wang Luke" userId="69b7a984b809f2c0" providerId="LiveId" clId="{9066A7C1-B7E3-4862-A30F-7462C19FE15F}" dt="2020-03-03T08:57:23.579" v="537" actId="26606"/>
        <pc:sldMkLst>
          <pc:docMk/>
          <pc:sldMk cId="1986417319" sldId="290"/>
        </pc:sldMkLst>
      </pc:sldChg>
      <pc:sldChg chg="addSp delSp modSp mod setBg setClrOvrMap">
        <pc:chgData name="Wang Luke" userId="69b7a984b809f2c0" providerId="LiveId" clId="{9066A7C1-B7E3-4862-A30F-7462C19FE15F}" dt="2020-03-03T08:57:32.320" v="544" actId="26606"/>
        <pc:sldMkLst>
          <pc:docMk/>
          <pc:sldMk cId="4064923421" sldId="291"/>
        </pc:sldMkLst>
      </pc:sldChg>
      <pc:sldChg chg="addSp modSp mod setBg">
        <pc:chgData name="Wang Luke" userId="69b7a984b809f2c0" providerId="LiveId" clId="{9066A7C1-B7E3-4862-A30F-7462C19FE15F}" dt="2020-03-03T08:57:37.758" v="545" actId="26606"/>
        <pc:sldMkLst>
          <pc:docMk/>
          <pc:sldMk cId="3067182473" sldId="292"/>
        </pc:sldMkLst>
      </pc:sldChg>
      <pc:sldChg chg="modTransition">
        <pc:chgData name="Wang Luke" userId="69b7a984b809f2c0" providerId="LiveId" clId="{9066A7C1-B7E3-4862-A30F-7462C19FE15F}" dt="2020-03-03T13:45:52.560" v="634"/>
        <pc:sldMkLst>
          <pc:docMk/>
          <pc:sldMk cId="782205300" sldId="295"/>
        </pc:sldMkLst>
      </pc:sldChg>
      <pc:sldChg chg="addSp delSp modSp mod setBg">
        <pc:chgData name="Wang Luke" userId="69b7a984b809f2c0" providerId="LiveId" clId="{9066A7C1-B7E3-4862-A30F-7462C19FE15F}" dt="2020-03-03T08:34:32.498" v="32"/>
        <pc:sldMkLst>
          <pc:docMk/>
          <pc:sldMk cId="134889559" sldId="296"/>
        </pc:sldMkLst>
      </pc:sldChg>
      <pc:sldChg chg="addSp delSp modSp mod setBg">
        <pc:chgData name="Wang Luke" userId="69b7a984b809f2c0" providerId="LiveId" clId="{9066A7C1-B7E3-4862-A30F-7462C19FE15F}" dt="2020-03-03T08:39:10.469" v="144" actId="26606"/>
        <pc:sldMkLst>
          <pc:docMk/>
          <pc:sldMk cId="3187502590" sldId="297"/>
        </pc:sldMkLst>
      </pc:sldChg>
      <pc:sldChg chg="addSp delSp modSp mod ord setBg setClrOvrMap">
        <pc:chgData name="Wang Luke" userId="69b7a984b809f2c0" providerId="LiveId" clId="{9066A7C1-B7E3-4862-A30F-7462C19FE15F}" dt="2020-03-03T09:01:03.058" v="580"/>
        <pc:sldMkLst>
          <pc:docMk/>
          <pc:sldMk cId="2121447805" sldId="298"/>
        </pc:sldMkLst>
      </pc:sldChg>
      <pc:sldChg chg="modSp">
        <pc:chgData name="Wang Luke" userId="69b7a984b809f2c0" providerId="LiveId" clId="{9066A7C1-B7E3-4862-A30F-7462C19FE15F}" dt="2020-03-03T08:47:08.456" v="272" actId="1076"/>
        <pc:sldMkLst>
          <pc:docMk/>
          <pc:sldMk cId="1140779239" sldId="299"/>
        </pc:sldMkLst>
      </pc:sldChg>
      <pc:sldChg chg="modSp">
        <pc:chgData name="Wang Luke" userId="69b7a984b809f2c0" providerId="LiveId" clId="{9066A7C1-B7E3-4862-A30F-7462C19FE15F}" dt="2020-03-03T08:57:54.858" v="550" actId="1076"/>
        <pc:sldMkLst>
          <pc:docMk/>
          <pc:sldMk cId="352483795" sldId="300"/>
        </pc:sldMkLst>
      </pc:sldChg>
      <pc:sldChg chg="addSp modSp mod ord setBg">
        <pc:chgData name="Wang Luke" userId="69b7a984b809f2c0" providerId="LiveId" clId="{9066A7C1-B7E3-4862-A30F-7462C19FE15F}" dt="2020-03-03T09:01:03.058" v="580"/>
        <pc:sldMkLst>
          <pc:docMk/>
          <pc:sldMk cId="2447648701" sldId="301"/>
        </pc:sldMkLst>
      </pc:sldChg>
      <pc:sldChg chg="addSp modSp mod ord setBg">
        <pc:chgData name="Wang Luke" userId="69b7a984b809f2c0" providerId="LiveId" clId="{9066A7C1-B7E3-4862-A30F-7462C19FE15F}" dt="2020-03-03T09:01:03.058" v="580"/>
        <pc:sldMkLst>
          <pc:docMk/>
          <pc:sldMk cId="1554271795" sldId="302"/>
        </pc:sldMkLst>
      </pc:sldChg>
      <pc:sldChg chg="addSp modSp mod ord setBg">
        <pc:chgData name="Wang Luke" userId="69b7a984b809f2c0" providerId="LiveId" clId="{9066A7C1-B7E3-4862-A30F-7462C19FE15F}" dt="2020-03-03T09:01:03.058" v="580"/>
        <pc:sldMkLst>
          <pc:docMk/>
          <pc:sldMk cId="2437539974" sldId="303"/>
        </pc:sldMkLst>
      </pc:sldChg>
      <pc:sldChg chg="addSp modSp mod ord setBg">
        <pc:chgData name="Wang Luke" userId="69b7a984b809f2c0" providerId="LiveId" clId="{9066A7C1-B7E3-4862-A30F-7462C19FE15F}" dt="2020-03-03T09:01:03.058" v="580"/>
        <pc:sldMkLst>
          <pc:docMk/>
          <pc:sldMk cId="271886142" sldId="304"/>
        </pc:sldMkLst>
      </pc:sldChg>
      <pc:sldChg chg="addSp modSp mod ord setBg">
        <pc:chgData name="Wang Luke" userId="69b7a984b809f2c0" providerId="LiveId" clId="{9066A7C1-B7E3-4862-A30F-7462C19FE15F}" dt="2020-03-03T09:01:03.058" v="580"/>
        <pc:sldMkLst>
          <pc:docMk/>
          <pc:sldMk cId="1446406807" sldId="305"/>
        </pc:sldMkLst>
      </pc:sldChg>
      <pc:sldChg chg="del">
        <pc:chgData name="Wang Luke" userId="69b7a984b809f2c0" providerId="LiveId" clId="{9066A7C1-B7E3-4862-A30F-7462C19FE15F}" dt="2020-03-03T08:31:15.919" v="7" actId="47"/>
        <pc:sldMkLst>
          <pc:docMk/>
          <pc:sldMk cId="1168491320" sldId="307"/>
        </pc:sldMkLst>
      </pc:sldChg>
      <pc:sldChg chg="del">
        <pc:chgData name="Wang Luke" userId="69b7a984b809f2c0" providerId="LiveId" clId="{9066A7C1-B7E3-4862-A30F-7462C19FE15F}" dt="2020-03-03T08:31:15.919" v="7" actId="47"/>
        <pc:sldMkLst>
          <pc:docMk/>
          <pc:sldMk cId="114269084" sldId="308"/>
        </pc:sldMkLst>
      </pc:sldChg>
      <pc:sldChg chg="addSp delSp modSp">
        <pc:chgData name="Wang Luke" userId="69b7a984b809f2c0" providerId="LiveId" clId="{9066A7C1-B7E3-4862-A30F-7462C19FE15F}" dt="2020-03-03T08:45:19.936" v="246" actId="1076"/>
        <pc:sldMkLst>
          <pc:docMk/>
          <pc:sldMk cId="2685755159" sldId="309"/>
        </pc:sldMkLst>
      </pc:sldChg>
      <pc:sldChg chg="addSp delSp modSp mod setBg">
        <pc:chgData name="Wang Luke" userId="69b7a984b809f2c0" providerId="LiveId" clId="{9066A7C1-B7E3-4862-A30F-7462C19FE15F}" dt="2020-03-03T08:46:00.403" v="257" actId="1076"/>
        <pc:sldMkLst>
          <pc:docMk/>
          <pc:sldMk cId="3036447070" sldId="310"/>
        </pc:sldMkLst>
      </pc:sldChg>
      <pc:sldChg chg="modSp add">
        <pc:chgData name="Wang Luke" userId="69b7a984b809f2c0" providerId="LiveId" clId="{9066A7C1-B7E3-4862-A30F-7462C19FE15F}" dt="2020-03-03T08:31:00.242" v="3" actId="20577"/>
        <pc:sldMkLst>
          <pc:docMk/>
          <pc:sldMk cId="3309250143" sldId="376"/>
        </pc:sldMkLst>
      </pc:sldChg>
      <pc:sldChg chg="add">
        <pc:chgData name="Wang Luke" userId="69b7a984b809f2c0" providerId="LiveId" clId="{9066A7C1-B7E3-4862-A30F-7462C19FE15F}" dt="2020-03-03T08:31:13.172" v="6"/>
        <pc:sldMkLst>
          <pc:docMk/>
          <pc:sldMk cId="1783821128" sldId="377"/>
        </pc:sldMkLst>
      </pc:sldChg>
      <pc:sldChg chg="addSp delSp modSp add mod setBg delDesignElem">
        <pc:chgData name="Wang Luke" userId="69b7a984b809f2c0" providerId="LiveId" clId="{9066A7C1-B7E3-4862-A30F-7462C19FE15F}" dt="2020-03-03T08:31:29.998" v="9" actId="26606"/>
        <pc:sldMkLst>
          <pc:docMk/>
          <pc:sldMk cId="2651985468" sldId="378"/>
        </pc:sldMkLst>
      </pc:sldChg>
      <pc:sldChg chg="add">
        <pc:chgData name="Wang Luke" userId="69b7a984b809f2c0" providerId="LiveId" clId="{9066A7C1-B7E3-4862-A30F-7462C19FE15F}" dt="2020-03-03T08:31:13.172" v="6"/>
        <pc:sldMkLst>
          <pc:docMk/>
          <pc:sldMk cId="1011587533" sldId="380"/>
        </pc:sldMkLst>
      </pc:sldChg>
      <pc:sldChg chg="add modAnim">
        <pc:chgData name="Wang Luke" userId="69b7a984b809f2c0" providerId="LiveId" clId="{9066A7C1-B7E3-4862-A30F-7462C19FE15F}" dt="2020-03-03T08:36:28.701" v="86"/>
        <pc:sldMkLst>
          <pc:docMk/>
          <pc:sldMk cId="2246867815" sldId="381"/>
        </pc:sldMkLst>
      </pc:sldChg>
      <pc:sldChg chg="addSp delSp modSp add mod setBg">
        <pc:chgData name="Wang Luke" userId="69b7a984b809f2c0" providerId="LiveId" clId="{9066A7C1-B7E3-4862-A30F-7462C19FE15F}" dt="2020-03-03T08:57:08.384" v="530"/>
        <pc:sldMkLst>
          <pc:docMk/>
          <pc:sldMk cId="2691804267" sldId="382"/>
        </pc:sldMkLst>
      </pc:sldChg>
      <pc:sldChg chg="addSp delSp modSp add mod ord setBg">
        <pc:chgData name="Wang Luke" userId="69b7a984b809f2c0" providerId="LiveId" clId="{9066A7C1-B7E3-4862-A30F-7462C19FE15F}" dt="2020-03-03T09:00:21.336" v="578" actId="26606"/>
        <pc:sldMkLst>
          <pc:docMk/>
          <pc:sldMk cId="393115072" sldId="383"/>
        </pc:sldMkLst>
      </pc:sldChg>
      <pc:sldChg chg="modSp add del">
        <pc:chgData name="Wang Luke" userId="69b7a984b809f2c0" providerId="LiveId" clId="{9066A7C1-B7E3-4862-A30F-7462C19FE15F}" dt="2020-03-03T08:59:34.231" v="574" actId="2696"/>
        <pc:sldMkLst>
          <pc:docMk/>
          <pc:sldMk cId="1892480525" sldId="383"/>
        </pc:sldMkLst>
      </pc:sldChg>
      <pc:sldChg chg="addSp delSp modSp add mod setBg delDesignElem">
        <pc:chgData name="Wang Luke" userId="69b7a984b809f2c0" providerId="LiveId" clId="{9066A7C1-B7E3-4862-A30F-7462C19FE15F}" dt="2020-03-03T09:01:47.581" v="632"/>
        <pc:sldMkLst>
          <pc:docMk/>
          <pc:sldMk cId="3858231181" sldId="384"/>
        </pc:sldMkLst>
      </pc:sldChg>
    </pc:docChg>
  </pc:docChgLst>
  <pc:docChgLst>
    <pc:chgData name="Wang Luke" userId="69b7a984b809f2c0" providerId="LiveId" clId="{B86384A8-7C0E-42E5-BAB7-87DFD599B5F9}"/>
    <pc:docChg chg="modSld">
      <pc:chgData name="Wang Luke" userId="69b7a984b809f2c0" providerId="LiveId" clId="{B86384A8-7C0E-42E5-BAB7-87DFD599B5F9}" dt="2021-08-12T12:28:32.889" v="0" actId="1076"/>
      <pc:docMkLst>
        <pc:docMk/>
      </pc:docMkLst>
      <pc:sldChg chg="modSp mod">
        <pc:chgData name="Wang Luke" userId="69b7a984b809f2c0" providerId="LiveId" clId="{B86384A8-7C0E-42E5-BAB7-87DFD599B5F9}" dt="2021-08-12T12:28:32.889" v="0" actId="1076"/>
        <pc:sldMkLst>
          <pc:docMk/>
          <pc:sldMk cId="3309250143" sldId="376"/>
        </pc:sldMkLst>
      </pc:sldChg>
    </pc:docChg>
  </pc:docChgLst>
  <pc:docChgLst>
    <pc:chgData name="Wang Luke" userId="69b7a984b809f2c0" providerId="LiveId" clId="{27B55E87-6D7A-45BF-8249-44880E5E8288}"/>
    <pc:docChg chg="undo custSel mod addSld delSld modSld sldOrd">
      <pc:chgData name="Wang Luke" userId="69b7a984b809f2c0" providerId="LiveId" clId="{27B55E87-6D7A-45BF-8249-44880E5E8288}" dt="2020-09-29T02:35:49.493" v="433" actId="1076"/>
      <pc:docMkLst>
        <pc:docMk/>
      </pc:docMkLst>
      <pc:sldChg chg="modSp mod">
        <pc:chgData name="Wang Luke" userId="69b7a984b809f2c0" providerId="LiveId" clId="{27B55E87-6D7A-45BF-8249-44880E5E8288}" dt="2020-09-29T02:00:37.164" v="96" actId="1076"/>
        <pc:sldMkLst>
          <pc:docMk/>
          <pc:sldMk cId="2336286233" sldId="257"/>
        </pc:sldMkLst>
      </pc:sldChg>
      <pc:sldChg chg="modSp mod">
        <pc:chgData name="Wang Luke" userId="69b7a984b809f2c0" providerId="LiveId" clId="{27B55E87-6D7A-45BF-8249-44880E5E8288}" dt="2020-09-29T02:05:53.650" v="97" actId="14100"/>
        <pc:sldMkLst>
          <pc:docMk/>
          <pc:sldMk cId="2447053959" sldId="258"/>
        </pc:sldMkLst>
      </pc:sldChg>
      <pc:sldChg chg="modSp mod">
        <pc:chgData name="Wang Luke" userId="69b7a984b809f2c0" providerId="LiveId" clId="{27B55E87-6D7A-45BF-8249-44880E5E8288}" dt="2020-09-29T02:07:25.212" v="102" actId="27636"/>
        <pc:sldMkLst>
          <pc:docMk/>
          <pc:sldMk cId="3284200257" sldId="260"/>
        </pc:sldMkLst>
      </pc:sldChg>
      <pc:sldChg chg="modSp mod">
        <pc:chgData name="Wang Luke" userId="69b7a984b809f2c0" providerId="LiveId" clId="{27B55E87-6D7A-45BF-8249-44880E5E8288}" dt="2020-09-29T02:08:01.216" v="110" actId="14100"/>
        <pc:sldMkLst>
          <pc:docMk/>
          <pc:sldMk cId="3859592319" sldId="261"/>
        </pc:sldMkLst>
      </pc:sldChg>
      <pc:sldChg chg="modSp mod">
        <pc:chgData name="Wang Luke" userId="69b7a984b809f2c0" providerId="LiveId" clId="{27B55E87-6D7A-45BF-8249-44880E5E8288}" dt="2020-09-29T02:06:41.344" v="99" actId="403"/>
        <pc:sldMkLst>
          <pc:docMk/>
          <pc:sldMk cId="1781458707" sldId="274"/>
        </pc:sldMkLst>
      </pc:sldChg>
      <pc:sldChg chg="modSp">
        <pc:chgData name="Wang Luke" userId="69b7a984b809f2c0" providerId="LiveId" clId="{27B55E87-6D7A-45BF-8249-44880E5E8288}" dt="2020-09-29T01:59:18.856" v="74"/>
        <pc:sldMkLst>
          <pc:docMk/>
          <pc:sldMk cId="1788322653" sldId="275"/>
        </pc:sldMkLst>
      </pc:sldChg>
      <pc:sldChg chg="modSp mod">
        <pc:chgData name="Wang Luke" userId="69b7a984b809f2c0" providerId="LiveId" clId="{27B55E87-6D7A-45BF-8249-44880E5E8288}" dt="2020-09-29T02:00:23.570" v="94" actId="14100"/>
        <pc:sldMkLst>
          <pc:docMk/>
          <pc:sldMk cId="2487427886" sldId="278"/>
        </pc:sldMkLst>
      </pc:sldChg>
      <pc:sldChg chg="modSp mod">
        <pc:chgData name="Wang Luke" userId="69b7a984b809f2c0" providerId="LiveId" clId="{27B55E87-6D7A-45BF-8249-44880E5E8288}" dt="2020-09-29T02:00:02.876" v="89" actId="27636"/>
        <pc:sldMkLst>
          <pc:docMk/>
          <pc:sldMk cId="3960692308" sldId="280"/>
        </pc:sldMkLst>
      </pc:sldChg>
      <pc:sldChg chg="modSp">
        <pc:chgData name="Wang Luke" userId="69b7a984b809f2c0" providerId="LiveId" clId="{27B55E87-6D7A-45BF-8249-44880E5E8288}" dt="2020-09-29T02:34:47.120" v="420" actId="113"/>
        <pc:sldMkLst>
          <pc:docMk/>
          <pc:sldMk cId="3163346012" sldId="287"/>
        </pc:sldMkLst>
      </pc:sldChg>
      <pc:sldChg chg="addSp delSp modSp mod">
        <pc:chgData name="Wang Luke" userId="69b7a984b809f2c0" providerId="LiveId" clId="{27B55E87-6D7A-45BF-8249-44880E5E8288}" dt="2020-09-29T02:35:49.493" v="433" actId="1076"/>
        <pc:sldMkLst>
          <pc:docMk/>
          <pc:sldMk cId="2247474025" sldId="289"/>
        </pc:sldMkLst>
      </pc:sldChg>
      <pc:sldChg chg="modSp">
        <pc:chgData name="Wang Luke" userId="69b7a984b809f2c0" providerId="LiveId" clId="{27B55E87-6D7A-45BF-8249-44880E5E8288}" dt="2020-09-29T01:59:43.221" v="86"/>
        <pc:sldMkLst>
          <pc:docMk/>
          <pc:sldMk cId="134889559" sldId="296"/>
        </pc:sldMkLst>
      </pc:sldChg>
      <pc:sldChg chg="modSp mod">
        <pc:chgData name="Wang Luke" userId="69b7a984b809f2c0" providerId="LiveId" clId="{27B55E87-6D7A-45BF-8249-44880E5E8288}" dt="2020-09-29T02:14:41.237" v="167" actId="27636"/>
        <pc:sldMkLst>
          <pc:docMk/>
          <pc:sldMk cId="2121447805" sldId="298"/>
        </pc:sldMkLst>
      </pc:sldChg>
      <pc:sldChg chg="modSp mod">
        <pc:chgData name="Wang Luke" userId="69b7a984b809f2c0" providerId="LiveId" clId="{27B55E87-6D7A-45BF-8249-44880E5E8288}" dt="2020-09-29T02:29:18.056" v="369" actId="14100"/>
        <pc:sldMkLst>
          <pc:docMk/>
          <pc:sldMk cId="1140779239" sldId="299"/>
        </pc:sldMkLst>
      </pc:sldChg>
      <pc:sldChg chg="addSp modSp mod">
        <pc:chgData name="Wang Luke" userId="69b7a984b809f2c0" providerId="LiveId" clId="{27B55E87-6D7A-45BF-8249-44880E5E8288}" dt="2020-09-29T02:32:56.231" v="417" actId="1076"/>
        <pc:sldMkLst>
          <pc:docMk/>
          <pc:sldMk cId="352483795" sldId="300"/>
        </pc:sldMkLst>
      </pc:sldChg>
      <pc:sldChg chg="modSp mod">
        <pc:chgData name="Wang Luke" userId="69b7a984b809f2c0" providerId="LiveId" clId="{27B55E87-6D7A-45BF-8249-44880E5E8288}" dt="2020-09-29T02:23:09.717" v="277"/>
        <pc:sldMkLst>
          <pc:docMk/>
          <pc:sldMk cId="1554271795" sldId="302"/>
        </pc:sldMkLst>
      </pc:sldChg>
      <pc:sldChg chg="modSp mod">
        <pc:chgData name="Wang Luke" userId="69b7a984b809f2c0" providerId="LiveId" clId="{27B55E87-6D7A-45BF-8249-44880E5E8288}" dt="2020-09-29T02:28:21.185" v="359" actId="5793"/>
        <pc:sldMkLst>
          <pc:docMk/>
          <pc:sldMk cId="2437539974" sldId="303"/>
        </pc:sldMkLst>
      </pc:sldChg>
      <pc:sldChg chg="modSp mod">
        <pc:chgData name="Wang Luke" userId="69b7a984b809f2c0" providerId="LiveId" clId="{27B55E87-6D7A-45BF-8249-44880E5E8288}" dt="2020-09-29T02:17:28.882" v="273"/>
        <pc:sldMkLst>
          <pc:docMk/>
          <pc:sldMk cId="271886142" sldId="304"/>
        </pc:sldMkLst>
      </pc:sldChg>
      <pc:sldChg chg="del">
        <pc:chgData name="Wang Luke" userId="69b7a984b809f2c0" providerId="LiveId" clId="{27B55E87-6D7A-45BF-8249-44880E5E8288}" dt="2020-09-29T02:11:36.379" v="118" actId="47"/>
        <pc:sldMkLst>
          <pc:docMk/>
          <pc:sldMk cId="1446406807" sldId="305"/>
        </pc:sldMkLst>
      </pc:sldChg>
      <pc:sldChg chg="addSp delSp modSp mod">
        <pc:chgData name="Wang Luke" userId="69b7a984b809f2c0" providerId="LiveId" clId="{27B55E87-6D7A-45BF-8249-44880E5E8288}" dt="2020-09-29T02:09:27.760" v="115" actId="962"/>
        <pc:sldMkLst>
          <pc:docMk/>
          <pc:sldMk cId="2685755159" sldId="309"/>
        </pc:sldMkLst>
      </pc:sldChg>
      <pc:sldChg chg="del">
        <pc:chgData name="Wang Luke" userId="69b7a984b809f2c0" providerId="LiveId" clId="{27B55E87-6D7A-45BF-8249-44880E5E8288}" dt="2020-09-29T01:51:42.148" v="0" actId="47"/>
        <pc:sldMkLst>
          <pc:docMk/>
          <pc:sldMk cId="1783821128" sldId="377"/>
        </pc:sldMkLst>
      </pc:sldChg>
      <pc:sldChg chg="delSp add del setBg delDesignElem">
        <pc:chgData name="Wang Luke" userId="69b7a984b809f2c0" providerId="LiveId" clId="{27B55E87-6D7A-45BF-8249-44880E5E8288}" dt="2020-09-29T01:51:46.359" v="2"/>
        <pc:sldMkLst>
          <pc:docMk/>
          <pc:sldMk cId="2651985468" sldId="378"/>
        </pc:sldMkLst>
      </pc:sldChg>
      <pc:sldChg chg="addSp delSp modSp add del mod">
        <pc:chgData name="Wang Luke" userId="69b7a984b809f2c0" providerId="LiveId" clId="{27B55E87-6D7A-45BF-8249-44880E5E8288}" dt="2020-09-29T01:53:15.653" v="10" actId="14100"/>
        <pc:sldMkLst>
          <pc:docMk/>
          <pc:sldMk cId="1011587533" sldId="380"/>
        </pc:sldMkLst>
      </pc:sldChg>
      <pc:sldChg chg="ord">
        <pc:chgData name="Wang Luke" userId="69b7a984b809f2c0" providerId="LiveId" clId="{27B55E87-6D7A-45BF-8249-44880E5E8288}" dt="2020-09-29T02:11:10.089" v="117"/>
        <pc:sldMkLst>
          <pc:docMk/>
          <pc:sldMk cId="3858231181" sldId="384"/>
        </pc:sldMkLst>
      </pc:sldChg>
      <pc:sldChg chg="add">
        <pc:chgData name="Wang Luke" userId="69b7a984b809f2c0" providerId="LiveId" clId="{27B55E87-6D7A-45BF-8249-44880E5E8288}" dt="2020-09-29T01:51:46.359" v="2"/>
        <pc:sldMkLst>
          <pc:docMk/>
          <pc:sldMk cId="1168491320" sldId="385"/>
        </pc:sldMkLst>
      </pc:sldChg>
      <pc:sldChg chg="addSp delSp modSp new mod setBg">
        <pc:chgData name="Wang Luke" userId="69b7a984b809f2c0" providerId="LiveId" clId="{27B55E87-6D7A-45BF-8249-44880E5E8288}" dt="2020-09-29T02:15:53.803" v="205" actId="20577"/>
        <pc:sldMkLst>
          <pc:docMk/>
          <pc:sldMk cId="1087662015" sldId="386"/>
        </pc:sldMkLst>
      </pc:sldChg>
      <pc:sldChg chg="modSp new del mod">
        <pc:chgData name="Wang Luke" userId="69b7a984b809f2c0" providerId="LiveId" clId="{27B55E87-6D7A-45BF-8249-44880E5E8288}" dt="2020-09-29T01:59:05.565" v="67" actId="680"/>
        <pc:sldMkLst>
          <pc:docMk/>
          <pc:sldMk cId="1150763468" sldId="386"/>
        </pc:sldMkLst>
      </pc:sldChg>
      <pc:sldChg chg="addSp delSp modSp new mod ord setBg modAnim">
        <pc:chgData name="Wang Luke" userId="69b7a984b809f2c0" providerId="LiveId" clId="{27B55E87-6D7A-45BF-8249-44880E5E8288}" dt="2020-09-29T02:26:11.525" v="322" actId="478"/>
        <pc:sldMkLst>
          <pc:docMk/>
          <pc:sldMk cId="1058547772" sldId="387"/>
        </pc:sldMkLst>
      </pc:sldChg>
      <pc:sldChg chg="delSp add setBg delDesignElem">
        <pc:chgData name="Wang Luke" userId="69b7a984b809f2c0" providerId="LiveId" clId="{27B55E87-6D7A-45BF-8249-44880E5E8288}" dt="2020-09-29T02:26:05.038" v="319"/>
        <pc:sldMkLst>
          <pc:docMk/>
          <pc:sldMk cId="2125464573" sldId="388"/>
        </pc:sldMkLst>
      </pc:sldChg>
    </pc:docChg>
  </pc:docChgLst>
  <pc:docChgLst>
    <pc:chgData name="Wang Luke" userId="69b7a984b809f2c0" providerId="LiveId" clId="{8EBB07A0-A21E-4EF5-B782-0BD479DBAAC6}"/>
    <pc:docChg chg="modSld">
      <pc:chgData name="Wang Luke" userId="69b7a984b809f2c0" providerId="LiveId" clId="{8EBB07A0-A21E-4EF5-B782-0BD479DBAAC6}" dt="2020-07-29T01:44:45.040" v="0" actId="1076"/>
      <pc:docMkLst>
        <pc:docMk/>
      </pc:docMkLst>
      <pc:sldChg chg="modSp mod">
        <pc:chgData name="Wang Luke" userId="69b7a984b809f2c0" providerId="LiveId" clId="{8EBB07A0-A21E-4EF5-B782-0BD479DBAAC6}" dt="2020-07-29T01:44:45.040" v="0" actId="1076"/>
        <pc:sldMkLst>
          <pc:docMk/>
          <pc:sldMk cId="1908385351" sldId="268"/>
        </pc:sldMkLst>
      </pc:sldChg>
    </pc:docChg>
  </pc:docChgLst>
  <pc:docChgLst>
    <pc:chgData name="Wang Luke" userId="69b7a984b809f2c0" providerId="LiveId" clId="{2B29C691-CA4E-4DC3-9362-D0D5C9A50665}"/>
    <pc:docChg chg="undo custSel addSld delSld modSld">
      <pc:chgData name="Wang Luke" userId="69b7a984b809f2c0" providerId="LiveId" clId="{2B29C691-CA4E-4DC3-9362-D0D5C9A50665}" dt="2022-09-29T08:43:18.714" v="56" actId="6549"/>
      <pc:docMkLst>
        <pc:docMk/>
      </pc:docMkLst>
      <pc:sldChg chg="addSp delSp modSp mod">
        <pc:chgData name="Wang Luke" userId="69b7a984b809f2c0" providerId="LiveId" clId="{2B29C691-CA4E-4DC3-9362-D0D5C9A50665}" dt="2022-09-29T08:39:53.065" v="31" actId="27614"/>
        <pc:sldMkLst>
          <pc:docMk/>
          <pc:sldMk cId="3859592319" sldId="261"/>
        </pc:sldMkLst>
      </pc:sldChg>
      <pc:sldChg chg="del">
        <pc:chgData name="Wang Luke" userId="69b7a984b809f2c0" providerId="LiveId" clId="{2B29C691-CA4E-4DC3-9362-D0D5C9A50665}" dt="2022-09-29T08:42:53.271" v="32" actId="47"/>
        <pc:sldMkLst>
          <pc:docMk/>
          <pc:sldMk cId="2247474025" sldId="289"/>
        </pc:sldMkLst>
      </pc:sldChg>
      <pc:sldChg chg="modSp mod">
        <pc:chgData name="Wang Luke" userId="69b7a984b809f2c0" providerId="LiveId" clId="{2B29C691-CA4E-4DC3-9362-D0D5C9A50665}" dt="2022-09-29T08:43:18.714" v="56" actId="6549"/>
        <pc:sldMkLst>
          <pc:docMk/>
          <pc:sldMk cId="1986417319" sldId="290"/>
        </pc:sldMkLst>
      </pc:sldChg>
      <pc:sldChg chg="del">
        <pc:chgData name="Wang Luke" userId="69b7a984b809f2c0" providerId="LiveId" clId="{2B29C691-CA4E-4DC3-9362-D0D5C9A50665}" dt="2022-09-29T08:36:19.498" v="9" actId="47"/>
        <pc:sldMkLst>
          <pc:docMk/>
          <pc:sldMk cId="572991619" sldId="396"/>
        </pc:sldMkLst>
      </pc:sldChg>
      <pc:sldChg chg="add">
        <pc:chgData name="Wang Luke" userId="69b7a984b809f2c0" providerId="LiveId" clId="{2B29C691-CA4E-4DC3-9362-D0D5C9A50665}" dt="2022-09-29T08:35:28.263" v="2"/>
        <pc:sldMkLst>
          <pc:docMk/>
          <pc:sldMk cId="1168491320" sldId="397"/>
        </pc:sldMkLst>
      </pc:sldChg>
      <pc:sldChg chg="delSp modSp add mod setBg delDesignElem">
        <pc:chgData name="Wang Luke" userId="69b7a984b809f2c0" providerId="LiveId" clId="{2B29C691-CA4E-4DC3-9362-D0D5C9A50665}" dt="2022-09-29T08:35:40.370" v="3" actId="26606"/>
        <pc:sldMkLst>
          <pc:docMk/>
          <pc:sldMk cId="114269084" sldId="398"/>
        </pc:sldMkLst>
      </pc:sldChg>
      <pc:sldChg chg="addSp delSp modSp add mod setBg delDesignElem">
        <pc:chgData name="Wang Luke" userId="69b7a984b809f2c0" providerId="LiveId" clId="{2B29C691-CA4E-4DC3-9362-D0D5C9A50665}" dt="2022-09-29T08:35:45.371" v="6" actId="26606"/>
        <pc:sldMkLst>
          <pc:docMk/>
          <pc:sldMk cId="1197389475" sldId="399"/>
        </pc:sldMkLst>
      </pc:sldChg>
      <pc:sldChg chg="delSp modSp add mod">
        <pc:chgData name="Wang Luke" userId="69b7a984b809f2c0" providerId="LiveId" clId="{2B29C691-CA4E-4DC3-9362-D0D5C9A50665}" dt="2022-09-29T08:36:16.335" v="8" actId="14100"/>
        <pc:sldMkLst>
          <pc:docMk/>
          <pc:sldMk cId="1011587533" sldId="400"/>
        </pc:sldMkLst>
      </pc:sldChg>
      <pc:sldChg chg="addSp delSp modSp add mod setBg delDesignElem">
        <pc:chgData name="Wang Luke" userId="69b7a984b809f2c0" providerId="LiveId" clId="{2B29C691-CA4E-4DC3-9362-D0D5C9A50665}" dt="2022-09-29T08:39:34.446" v="29" actId="26606"/>
        <pc:sldMkLst>
          <pc:docMk/>
          <pc:sldMk cId="2929501713" sldId="401"/>
        </pc:sldMkLst>
      </pc:sldChg>
    </pc:docChg>
  </pc:docChgLst>
  <pc:docChgLst>
    <pc:chgData name="Luke Wang" userId="69b7a984b809f2c0" providerId="LiveId" clId="{6B649750-CA26-4FA1-99BA-AB672E32F974}"/>
    <pc:docChg chg="undo custSel delSld modSld">
      <pc:chgData name="Luke Wang" userId="69b7a984b809f2c0" providerId="LiveId" clId="{6B649750-CA26-4FA1-99BA-AB672E32F974}" dt="2025-03-04T00:14:30.658" v="31"/>
      <pc:docMkLst>
        <pc:docMk/>
      </pc:docMkLst>
      <pc:sldChg chg="modSp">
        <pc:chgData name="Luke Wang" userId="69b7a984b809f2c0" providerId="LiveId" clId="{6B649750-CA26-4FA1-99BA-AB672E32F974}" dt="2025-03-04T00:10:14.913" v="24"/>
        <pc:sldMkLst>
          <pc:docMk/>
          <pc:sldMk cId="1267115085" sldId="262"/>
        </pc:sldMkLst>
        <pc:graphicFrameChg chg="mod">
          <ac:chgData name="Luke Wang" userId="69b7a984b809f2c0" providerId="LiveId" clId="{6B649750-CA26-4FA1-99BA-AB672E32F974}" dt="2025-03-04T00:10:14.913" v="24"/>
          <ac:graphicFrameMkLst>
            <pc:docMk/>
            <pc:sldMk cId="1267115085" sldId="262"/>
            <ac:graphicFrameMk id="13" creationId="{337835B6-FA4F-464D-8917-495BB7D975CF}"/>
          </ac:graphicFrameMkLst>
        </pc:graphicFrameChg>
      </pc:sldChg>
      <pc:sldChg chg="modSp mod">
        <pc:chgData name="Luke Wang" userId="69b7a984b809f2c0" providerId="LiveId" clId="{6B649750-CA26-4FA1-99BA-AB672E32F974}" dt="2025-03-04T00:10:11.376" v="23" actId="21"/>
        <pc:sldMkLst>
          <pc:docMk/>
          <pc:sldMk cId="2716729246" sldId="266"/>
        </pc:sldMkLst>
        <pc:spChg chg="mod">
          <ac:chgData name="Luke Wang" userId="69b7a984b809f2c0" providerId="LiveId" clId="{6B649750-CA26-4FA1-99BA-AB672E32F974}" dt="2025-03-04T00:10:11.376" v="23" actId="21"/>
          <ac:spMkLst>
            <pc:docMk/>
            <pc:sldMk cId="2716729246" sldId="266"/>
            <ac:spMk id="4" creationId="{00000000-0000-0000-0000-000000000000}"/>
          </ac:spMkLst>
        </pc:spChg>
      </pc:sldChg>
      <pc:sldChg chg="modSp mod">
        <pc:chgData name="Luke Wang" userId="69b7a984b809f2c0" providerId="LiveId" clId="{6B649750-CA26-4FA1-99BA-AB672E32F974}" dt="2025-03-04T00:09:57.086" v="15" actId="20577"/>
        <pc:sldMkLst>
          <pc:docMk/>
          <pc:sldMk cId="3036447070" sldId="310"/>
        </pc:sldMkLst>
        <pc:graphicFrameChg chg="modGraphic">
          <ac:chgData name="Luke Wang" userId="69b7a984b809f2c0" providerId="LiveId" clId="{6B649750-CA26-4FA1-99BA-AB672E32F974}" dt="2025-03-04T00:09:57.086" v="15" actId="20577"/>
          <ac:graphicFrameMkLst>
            <pc:docMk/>
            <pc:sldMk cId="3036447070" sldId="310"/>
            <ac:graphicFrameMk id="4" creationId="{931371C3-9002-47E3-9BCD-41A783AF806D}"/>
          </ac:graphicFrameMkLst>
        </pc:graphicFrameChg>
      </pc:sldChg>
      <pc:sldChg chg="modSp mod">
        <pc:chgData name="Luke Wang" userId="69b7a984b809f2c0" providerId="LiveId" clId="{6B649750-CA26-4FA1-99BA-AB672E32F974}" dt="2025-03-04T00:14:30.658" v="31"/>
        <pc:sldMkLst>
          <pc:docMk/>
          <pc:sldMk cId="3309250143" sldId="376"/>
        </pc:sldMkLst>
        <pc:spChg chg="mod">
          <ac:chgData name="Luke Wang" userId="69b7a984b809f2c0" providerId="LiveId" clId="{6B649750-CA26-4FA1-99BA-AB672E32F974}" dt="2025-03-04T00:14:30.658" v="31"/>
          <ac:spMkLst>
            <pc:docMk/>
            <pc:sldMk cId="3309250143" sldId="376"/>
            <ac:spMk id="6" creationId="{F2F95241-DC7B-47F9-8DC1-4083EF85C556}"/>
          </ac:spMkLst>
        </pc:spChg>
      </pc:sldChg>
      <pc:sldChg chg="modSp mod">
        <pc:chgData name="Luke Wang" userId="69b7a984b809f2c0" providerId="LiveId" clId="{6B649750-CA26-4FA1-99BA-AB672E32F974}" dt="2025-03-04T00:12:27.035" v="28" actId="20577"/>
        <pc:sldMkLst>
          <pc:docMk/>
          <pc:sldMk cId="1058547772" sldId="387"/>
        </pc:sldMkLst>
        <pc:spChg chg="mod">
          <ac:chgData name="Luke Wang" userId="69b7a984b809f2c0" providerId="LiveId" clId="{6B649750-CA26-4FA1-99BA-AB672E32F974}" dt="2025-03-04T00:12:27.035" v="28" actId="20577"/>
          <ac:spMkLst>
            <pc:docMk/>
            <pc:sldMk cId="1058547772" sldId="387"/>
            <ac:spMk id="2" creationId="{E360A08D-896C-42AB-AF34-9AE7CC1FDCA6}"/>
          </ac:spMkLst>
        </pc:spChg>
      </pc:sldChg>
      <pc:sldChg chg="del">
        <pc:chgData name="Luke Wang" userId="69b7a984b809f2c0" providerId="LiveId" clId="{6B649750-CA26-4FA1-99BA-AB672E32F974}" dt="2025-03-04T00:07:23.808" v="0" actId="47"/>
        <pc:sldMkLst>
          <pc:docMk/>
          <pc:sldMk cId="1168491320" sldId="397"/>
        </pc:sldMkLst>
      </pc:sldChg>
      <pc:sldChg chg="del">
        <pc:chgData name="Luke Wang" userId="69b7a984b809f2c0" providerId="LiveId" clId="{6B649750-CA26-4FA1-99BA-AB672E32F974}" dt="2025-03-04T00:07:23.808" v="0" actId="47"/>
        <pc:sldMkLst>
          <pc:docMk/>
          <pc:sldMk cId="114269084" sldId="398"/>
        </pc:sldMkLst>
      </pc:sldChg>
      <pc:sldChg chg="del">
        <pc:chgData name="Luke Wang" userId="69b7a984b809f2c0" providerId="LiveId" clId="{6B649750-CA26-4FA1-99BA-AB672E32F974}" dt="2025-03-04T00:07:23.808" v="0" actId="47"/>
        <pc:sldMkLst>
          <pc:docMk/>
          <pc:sldMk cId="1197389475" sldId="399"/>
        </pc:sldMkLst>
      </pc:sldChg>
    </pc:docChg>
  </pc:docChgLst>
  <pc:docChgLst>
    <pc:chgData name="Luke" userId="69b7a984b809f2c0" providerId="LiveId" clId="{B4B1E539-F524-4B91-9AD4-E454AC81D4CF}"/>
    <pc:docChg chg="modSld">
      <pc:chgData name="Luke" userId="69b7a984b809f2c0" providerId="LiveId" clId="{B4B1E539-F524-4B91-9AD4-E454AC81D4CF}" dt="2020-12-15T08:05:45.593" v="1"/>
      <pc:docMkLst>
        <pc:docMk/>
      </pc:docMkLst>
      <pc:sldChg chg="modTransition">
        <pc:chgData name="Luke" userId="69b7a984b809f2c0" providerId="LiveId" clId="{B4B1E539-F524-4B91-9AD4-E454AC81D4CF}" dt="2020-12-15T08:05:45.593" v="1"/>
        <pc:sldMkLst>
          <pc:docMk/>
          <pc:sldMk cId="1168491320" sldId="385"/>
        </pc:sldMkLst>
      </pc:sldChg>
    </pc:docChg>
  </pc:docChgLst>
  <pc:docChgLst>
    <pc:chgData name="Luke Wang" userId="69b7a984b809f2c0" providerId="LiveId" clId="{073B9497-47BD-465B-A322-7A735B959F11}"/>
    <pc:docChg chg="custSel delSld modSld">
      <pc:chgData name="Luke Wang" userId="69b7a984b809f2c0" providerId="LiveId" clId="{073B9497-47BD-465B-A322-7A735B959F11}" dt="2023-10-12T02:49:46.784" v="29" actId="20577"/>
      <pc:docMkLst>
        <pc:docMk/>
      </pc:docMkLst>
      <pc:sldChg chg="modSp mod">
        <pc:chgData name="Luke Wang" userId="69b7a984b809f2c0" providerId="LiveId" clId="{073B9497-47BD-465B-A322-7A735B959F11}" dt="2023-10-12T02:49:20.226" v="20" actId="20577"/>
        <pc:sldMkLst>
          <pc:docMk/>
          <pc:sldMk cId="2673713510" sldId="276"/>
        </pc:sldMkLst>
      </pc:sldChg>
      <pc:sldChg chg="modSp mod">
        <pc:chgData name="Luke Wang" userId="69b7a984b809f2c0" providerId="LiveId" clId="{073B9497-47BD-465B-A322-7A735B959F11}" dt="2023-10-12T02:49:46.784" v="29" actId="20577"/>
        <pc:sldMkLst>
          <pc:docMk/>
          <pc:sldMk cId="1933586524" sldId="277"/>
        </pc:sldMkLst>
      </pc:sldChg>
      <pc:sldChg chg="addSp delSp modSp mod">
        <pc:chgData name="Luke Wang" userId="69b7a984b809f2c0" providerId="LiveId" clId="{073B9497-47BD-465B-A322-7A735B959F11}" dt="2023-10-12T02:48:27.699" v="16" actId="1076"/>
        <pc:sldMkLst>
          <pc:docMk/>
          <pc:sldMk cId="1168491320" sldId="397"/>
        </pc:sldMkLst>
      </pc:sldChg>
      <pc:sldChg chg="delSp modSp mod">
        <pc:chgData name="Luke Wang" userId="69b7a984b809f2c0" providerId="LiveId" clId="{073B9497-47BD-465B-A322-7A735B959F11}" dt="2023-10-12T02:48:38.330" v="18" actId="1076"/>
        <pc:sldMkLst>
          <pc:docMk/>
          <pc:sldMk cId="114269084" sldId="398"/>
        </pc:sldMkLst>
      </pc:sldChg>
      <pc:sldChg chg="del">
        <pc:chgData name="Luke Wang" userId="69b7a984b809f2c0" providerId="LiveId" clId="{073B9497-47BD-465B-A322-7A735B959F11}" dt="2023-10-12T02:48:44.073" v="19" actId="47"/>
        <pc:sldMkLst>
          <pc:docMk/>
          <pc:sldMk cId="1011587533" sldId="400"/>
        </pc:sldMkLst>
      </pc:sldChg>
    </pc:docChg>
  </pc:docChgLst>
  <pc:docChgLst>
    <pc:chgData name="Luke Wang" userId="69b7a984b809f2c0" providerId="LiveId" clId="{4459ED92-216B-443A-A603-7984294A46AF}"/>
    <pc:docChg chg="undo custSel addSld modSld">
      <pc:chgData name="Luke Wang" userId="69b7a984b809f2c0" providerId="LiveId" clId="{4459ED92-216B-443A-A603-7984294A46AF}" dt="2019-03-11T07:04:38.927" v="341" actId="20577"/>
      <pc:docMkLst>
        <pc:docMk/>
      </pc:docMkLst>
      <pc:sldChg chg="addSp modAnim">
        <pc:chgData name="Luke Wang" userId="69b7a984b809f2c0" providerId="LiveId" clId="{4459ED92-216B-443A-A603-7984294A46AF}" dt="2019-03-11T05:24:47.130" v="2"/>
        <pc:sldMkLst>
          <pc:docMk/>
          <pc:sldMk cId="3424899183" sldId="271"/>
        </pc:sldMkLst>
      </pc:sldChg>
      <pc:sldChg chg="add">
        <pc:chgData name="Luke Wang" userId="69b7a984b809f2c0" providerId="LiveId" clId="{4459ED92-216B-443A-A603-7984294A46AF}" dt="2019-03-11T05:22:28.605" v="0"/>
        <pc:sldMkLst>
          <pc:docMk/>
          <pc:sldMk cId="1168491320" sldId="307"/>
        </pc:sldMkLst>
      </pc:sldChg>
      <pc:sldChg chg="add">
        <pc:chgData name="Luke Wang" userId="69b7a984b809f2c0" providerId="LiveId" clId="{4459ED92-216B-443A-A603-7984294A46AF}" dt="2019-03-11T05:22:28.605" v="0"/>
        <pc:sldMkLst>
          <pc:docMk/>
          <pc:sldMk cId="114269084" sldId="308"/>
        </pc:sldMkLst>
      </pc:sldChg>
      <pc:sldChg chg="addSp delSp modSp add">
        <pc:chgData name="Luke Wang" userId="69b7a984b809f2c0" providerId="LiveId" clId="{4459ED92-216B-443A-A603-7984294A46AF}" dt="2019-03-11T06:00:43.924" v="23" actId="1076"/>
        <pc:sldMkLst>
          <pc:docMk/>
          <pc:sldMk cId="2685755159" sldId="309"/>
        </pc:sldMkLst>
      </pc:sldChg>
      <pc:sldChg chg="addSp modSp add">
        <pc:chgData name="Luke Wang" userId="69b7a984b809f2c0" providerId="LiveId" clId="{4459ED92-216B-443A-A603-7984294A46AF}" dt="2019-03-11T07:04:38.927" v="341" actId="20577"/>
        <pc:sldMkLst>
          <pc:docMk/>
          <pc:sldMk cId="3036447070" sldId="310"/>
        </pc:sldMkLst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CA55D8-CF78-4DE8-A08E-E2BB1A8BC61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BE0C880-81C2-4EAB-A802-216D043459C8}">
      <dgm:prSet/>
      <dgm:spPr/>
      <dgm:t>
        <a:bodyPr/>
        <a:lstStyle/>
        <a:p>
          <a:r>
            <a:rPr lang="zh-CN"/>
            <a:t>特质：稳定的心理行为模式</a:t>
          </a:r>
          <a:endParaRPr lang="en-US"/>
        </a:p>
      </dgm:t>
    </dgm:pt>
    <dgm:pt modelId="{4F9797A2-6ED1-44A7-90A1-CC10F154EE8F}" type="parTrans" cxnId="{8D553C2F-1549-42E4-89C2-00DD3590A228}">
      <dgm:prSet/>
      <dgm:spPr/>
      <dgm:t>
        <a:bodyPr/>
        <a:lstStyle/>
        <a:p>
          <a:endParaRPr lang="en-US"/>
        </a:p>
      </dgm:t>
    </dgm:pt>
    <dgm:pt modelId="{533B9DC9-4171-4715-BFC5-3F455A38F8F7}" type="sibTrans" cxnId="{8D553C2F-1549-42E4-89C2-00DD3590A228}">
      <dgm:prSet/>
      <dgm:spPr/>
      <dgm:t>
        <a:bodyPr/>
        <a:lstStyle/>
        <a:p>
          <a:endParaRPr lang="en-US"/>
        </a:p>
      </dgm:t>
    </dgm:pt>
    <dgm:pt modelId="{63AB408A-1510-4722-9FBA-BAACDC678A69}">
      <dgm:prSet/>
      <dgm:spPr/>
      <dgm:t>
        <a:bodyPr/>
        <a:lstStyle/>
        <a:p>
          <a:r>
            <a:rPr lang="zh-CN" i="0"/>
            <a:t>稳定的含义：跨时间、跨情境</a:t>
          </a:r>
          <a:endParaRPr lang="en-US" i="0"/>
        </a:p>
      </dgm:t>
    </dgm:pt>
    <dgm:pt modelId="{6C6BDA85-FC66-4365-A19C-A5A418D7228B}" type="parTrans" cxnId="{ED782171-8A30-46AB-91DD-427E53D65B74}">
      <dgm:prSet/>
      <dgm:spPr/>
      <dgm:t>
        <a:bodyPr/>
        <a:lstStyle/>
        <a:p>
          <a:endParaRPr lang="en-US"/>
        </a:p>
      </dgm:t>
    </dgm:pt>
    <dgm:pt modelId="{CF2BEE2D-EEEE-4E55-83CA-6FD314C69977}" type="sibTrans" cxnId="{ED782171-8A30-46AB-91DD-427E53D65B74}">
      <dgm:prSet/>
      <dgm:spPr/>
      <dgm:t>
        <a:bodyPr/>
        <a:lstStyle/>
        <a:p>
          <a:endParaRPr lang="en-US"/>
        </a:p>
      </dgm:t>
    </dgm:pt>
    <dgm:pt modelId="{B4DEA999-03A4-4641-AFC3-AD4FE40851BF}">
      <dgm:prSet/>
      <dgm:spPr/>
      <dgm:t>
        <a:bodyPr/>
        <a:lstStyle/>
        <a:p>
          <a:r>
            <a:rPr lang="zh-CN" i="0" dirty="0"/>
            <a:t>“每个人在某些特定的方面：（</a:t>
          </a:r>
          <a:r>
            <a:rPr lang="en-US" i="0" dirty="0"/>
            <a:t>a</a:t>
          </a:r>
          <a:r>
            <a:rPr lang="zh-CN" i="0" dirty="0"/>
            <a:t>）与所有人相类似；（</a:t>
          </a:r>
          <a:r>
            <a:rPr lang="en-US" i="0" dirty="0"/>
            <a:t>b)</a:t>
          </a:r>
          <a:r>
            <a:rPr lang="zh-CN" i="0" dirty="0"/>
            <a:t>与某些人相类似；（</a:t>
          </a:r>
          <a:r>
            <a:rPr lang="en-US" i="0" dirty="0"/>
            <a:t>c</a:t>
          </a:r>
          <a:r>
            <a:rPr lang="zh-CN" i="0" dirty="0"/>
            <a:t>）与任何人都不相似</a:t>
          </a:r>
          <a:r>
            <a:rPr lang="en-US" i="0" dirty="0"/>
            <a:t>” </a:t>
          </a:r>
          <a:r>
            <a:rPr lang="zh-CN" i="0" dirty="0"/>
            <a:t>（</a:t>
          </a:r>
          <a:r>
            <a:rPr lang="en-US" i="0" dirty="0" err="1"/>
            <a:t>Kluckhon</a:t>
          </a:r>
          <a:r>
            <a:rPr lang="en-US" i="0" dirty="0"/>
            <a:t> &amp; Murray, 1961)</a:t>
          </a:r>
        </a:p>
      </dgm:t>
    </dgm:pt>
    <dgm:pt modelId="{D25C9020-A7D1-4DD7-92D3-C5FD491E3913}" type="parTrans" cxnId="{15D1E0B4-3A72-4572-A49D-733084F60545}">
      <dgm:prSet/>
      <dgm:spPr/>
      <dgm:t>
        <a:bodyPr/>
        <a:lstStyle/>
        <a:p>
          <a:endParaRPr lang="en-US"/>
        </a:p>
      </dgm:t>
    </dgm:pt>
    <dgm:pt modelId="{2E742AC6-617E-4CB8-A19B-9D9B830F0A7F}" type="sibTrans" cxnId="{15D1E0B4-3A72-4572-A49D-733084F60545}">
      <dgm:prSet/>
      <dgm:spPr/>
      <dgm:t>
        <a:bodyPr/>
        <a:lstStyle/>
        <a:p>
          <a:endParaRPr lang="en-US"/>
        </a:p>
      </dgm:t>
    </dgm:pt>
    <dgm:pt modelId="{3E67BE99-0A45-4162-855C-046D9CA42624}">
      <dgm:prSet/>
      <dgm:spPr/>
      <dgm:t>
        <a:bodyPr/>
        <a:lstStyle/>
        <a:p>
          <a:r>
            <a:rPr lang="zh-CN" altLang="en-US" dirty="0"/>
            <a:t>每个人都是朴素的特质论者</a:t>
          </a:r>
          <a:endParaRPr lang="en-US" dirty="0"/>
        </a:p>
      </dgm:t>
    </dgm:pt>
    <dgm:pt modelId="{D81319A0-CE70-4F5E-A097-8ABB1EC280BB}" type="sibTrans" cxnId="{8D26C586-AC7E-42E8-86DA-CAB16C22D021}">
      <dgm:prSet/>
      <dgm:spPr/>
      <dgm:t>
        <a:bodyPr/>
        <a:lstStyle/>
        <a:p>
          <a:endParaRPr lang="en-US"/>
        </a:p>
      </dgm:t>
    </dgm:pt>
    <dgm:pt modelId="{81B12DB5-2F26-4435-A196-D47F87B3B9CE}" type="parTrans" cxnId="{8D26C586-AC7E-42E8-86DA-CAB16C22D021}">
      <dgm:prSet/>
      <dgm:spPr/>
      <dgm:t>
        <a:bodyPr/>
        <a:lstStyle/>
        <a:p>
          <a:endParaRPr lang="en-US"/>
        </a:p>
      </dgm:t>
    </dgm:pt>
    <dgm:pt modelId="{9003E5D7-C6A9-4D54-8C86-53700607F1B9}">
      <dgm:prSet/>
      <dgm:spPr/>
      <dgm:t>
        <a:bodyPr/>
        <a:lstStyle/>
        <a:p>
          <a:r>
            <a:rPr lang="zh-CN" dirty="0"/>
            <a:t>自发特质推论（</a:t>
          </a:r>
          <a:r>
            <a:rPr lang="en-US" dirty="0"/>
            <a:t>spontaneous trait inference</a:t>
          </a:r>
          <a:r>
            <a:rPr lang="zh-CN" dirty="0"/>
            <a:t>）</a:t>
          </a:r>
          <a:endParaRPr lang="en-US" dirty="0"/>
        </a:p>
      </dgm:t>
    </dgm:pt>
    <dgm:pt modelId="{E1A764ED-52F1-4577-9BD3-894D5DE3AE9A}" type="sibTrans" cxnId="{01680CFF-B6BD-4FE0-A210-4DF0BD7E2F86}">
      <dgm:prSet/>
      <dgm:spPr/>
      <dgm:t>
        <a:bodyPr/>
        <a:lstStyle/>
        <a:p>
          <a:endParaRPr lang="en-US"/>
        </a:p>
      </dgm:t>
    </dgm:pt>
    <dgm:pt modelId="{7D358288-A0B5-47CF-9AFD-EC631C891E23}" type="parTrans" cxnId="{01680CFF-B6BD-4FE0-A210-4DF0BD7E2F86}">
      <dgm:prSet/>
      <dgm:spPr/>
      <dgm:t>
        <a:bodyPr/>
        <a:lstStyle/>
        <a:p>
          <a:endParaRPr lang="en-US"/>
        </a:p>
      </dgm:t>
    </dgm:pt>
    <dgm:pt modelId="{F5E1E14A-6DAA-475E-9416-A683A85357DC}">
      <dgm:prSet/>
      <dgm:spPr/>
      <dgm:t>
        <a:bodyPr/>
        <a:lstStyle/>
        <a:p>
          <a:endParaRPr lang="en-US" dirty="0"/>
        </a:p>
      </dgm:t>
    </dgm:pt>
    <dgm:pt modelId="{D0FE5E33-FF21-43AF-BB92-FB8F52BD7CAE}" type="sibTrans" cxnId="{E16D4B72-1BFC-47C2-8D49-7A9170F3C7CA}">
      <dgm:prSet/>
      <dgm:spPr/>
      <dgm:t>
        <a:bodyPr/>
        <a:lstStyle/>
        <a:p>
          <a:endParaRPr lang="zh-CN" altLang="en-US"/>
        </a:p>
      </dgm:t>
    </dgm:pt>
    <dgm:pt modelId="{35205A91-1162-499A-9D4B-50FACDBE485C}" type="parTrans" cxnId="{E16D4B72-1BFC-47C2-8D49-7A9170F3C7CA}">
      <dgm:prSet/>
      <dgm:spPr/>
      <dgm:t>
        <a:bodyPr/>
        <a:lstStyle/>
        <a:p>
          <a:endParaRPr lang="zh-CN" altLang="en-US"/>
        </a:p>
      </dgm:t>
    </dgm:pt>
    <dgm:pt modelId="{3E938C80-60C7-46CB-9471-2CCC2EBDF360}" type="pres">
      <dgm:prSet presAssocID="{07CA55D8-CF78-4DE8-A08E-E2BB1A8BC610}" presName="linear" presStyleCnt="0">
        <dgm:presLayoutVars>
          <dgm:animLvl val="lvl"/>
          <dgm:resizeHandles val="exact"/>
        </dgm:presLayoutVars>
      </dgm:prSet>
      <dgm:spPr/>
    </dgm:pt>
    <dgm:pt modelId="{648E4CD4-0D92-4193-A6DF-F8E8389A4A36}" type="pres">
      <dgm:prSet presAssocID="{ABE0C880-81C2-4EAB-A802-216D043459C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419653A-D57C-4DD4-B5FF-A76292973E2A}" type="pres">
      <dgm:prSet presAssocID="{ABE0C880-81C2-4EAB-A802-216D043459C8}" presName="childText" presStyleLbl="revTx" presStyleIdx="0" presStyleCnt="2">
        <dgm:presLayoutVars>
          <dgm:bulletEnabled val="1"/>
        </dgm:presLayoutVars>
      </dgm:prSet>
      <dgm:spPr/>
    </dgm:pt>
    <dgm:pt modelId="{58127846-CEAB-414F-AA08-5DFADE4B3852}" type="pres">
      <dgm:prSet presAssocID="{3E67BE99-0A45-4162-855C-046D9CA4262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655A3C6-C47D-49C1-B887-A56F6233A0A8}" type="pres">
      <dgm:prSet presAssocID="{3E67BE99-0A45-4162-855C-046D9CA42624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16505520-3382-4D63-9F49-5FCEF313573E}" type="presOf" srcId="{9003E5D7-C6A9-4D54-8C86-53700607F1B9}" destId="{5655A3C6-C47D-49C1-B887-A56F6233A0A8}" srcOrd="0" destOrd="0" presId="urn:microsoft.com/office/officeart/2005/8/layout/vList2"/>
    <dgm:cxn modelId="{39EB4121-BB5B-445A-84A9-AF7559E7D51B}" type="presOf" srcId="{3E67BE99-0A45-4162-855C-046D9CA42624}" destId="{58127846-CEAB-414F-AA08-5DFADE4B3852}" srcOrd="0" destOrd="0" presId="urn:microsoft.com/office/officeart/2005/8/layout/vList2"/>
    <dgm:cxn modelId="{7E6FD623-2FD8-4D56-9700-3A9DAE271D4F}" type="presOf" srcId="{ABE0C880-81C2-4EAB-A802-216D043459C8}" destId="{648E4CD4-0D92-4193-A6DF-F8E8389A4A36}" srcOrd="0" destOrd="0" presId="urn:microsoft.com/office/officeart/2005/8/layout/vList2"/>
    <dgm:cxn modelId="{8D553C2F-1549-42E4-89C2-00DD3590A228}" srcId="{07CA55D8-CF78-4DE8-A08E-E2BB1A8BC610}" destId="{ABE0C880-81C2-4EAB-A802-216D043459C8}" srcOrd="0" destOrd="0" parTransId="{4F9797A2-6ED1-44A7-90A1-CC10F154EE8F}" sibTransId="{533B9DC9-4171-4715-BFC5-3F455A38F8F7}"/>
    <dgm:cxn modelId="{ED782171-8A30-46AB-91DD-427E53D65B74}" srcId="{ABE0C880-81C2-4EAB-A802-216D043459C8}" destId="{63AB408A-1510-4722-9FBA-BAACDC678A69}" srcOrd="0" destOrd="0" parTransId="{6C6BDA85-FC66-4365-A19C-A5A418D7228B}" sibTransId="{CF2BEE2D-EEEE-4E55-83CA-6FD314C69977}"/>
    <dgm:cxn modelId="{E16D4B72-1BFC-47C2-8D49-7A9170F3C7CA}" srcId="{9003E5D7-C6A9-4D54-8C86-53700607F1B9}" destId="{F5E1E14A-6DAA-475E-9416-A683A85357DC}" srcOrd="0" destOrd="0" parTransId="{35205A91-1162-499A-9D4B-50FACDBE485C}" sibTransId="{D0FE5E33-FF21-43AF-BB92-FB8F52BD7CAE}"/>
    <dgm:cxn modelId="{E48FE482-AEFF-4A56-8E7C-29F0A1DED99E}" type="presOf" srcId="{07CA55D8-CF78-4DE8-A08E-E2BB1A8BC610}" destId="{3E938C80-60C7-46CB-9471-2CCC2EBDF360}" srcOrd="0" destOrd="0" presId="urn:microsoft.com/office/officeart/2005/8/layout/vList2"/>
    <dgm:cxn modelId="{8D26C586-AC7E-42E8-86DA-CAB16C22D021}" srcId="{07CA55D8-CF78-4DE8-A08E-E2BB1A8BC610}" destId="{3E67BE99-0A45-4162-855C-046D9CA42624}" srcOrd="1" destOrd="0" parTransId="{81B12DB5-2F26-4435-A196-D47F87B3B9CE}" sibTransId="{D81319A0-CE70-4F5E-A097-8ABB1EC280BB}"/>
    <dgm:cxn modelId="{DA98DD96-194B-459C-8B44-43B82FB8B942}" type="presOf" srcId="{B4DEA999-03A4-4641-AFC3-AD4FE40851BF}" destId="{4419653A-D57C-4DD4-B5FF-A76292973E2A}" srcOrd="0" destOrd="1" presId="urn:microsoft.com/office/officeart/2005/8/layout/vList2"/>
    <dgm:cxn modelId="{15D1E0B4-3A72-4572-A49D-733084F60545}" srcId="{ABE0C880-81C2-4EAB-A802-216D043459C8}" destId="{B4DEA999-03A4-4641-AFC3-AD4FE40851BF}" srcOrd="1" destOrd="0" parTransId="{D25C9020-A7D1-4DD7-92D3-C5FD491E3913}" sibTransId="{2E742AC6-617E-4CB8-A19B-9D9B830F0A7F}"/>
    <dgm:cxn modelId="{412B37BE-09A0-4DBF-BF1D-D9496A1E5261}" type="presOf" srcId="{F5E1E14A-6DAA-475E-9416-A683A85357DC}" destId="{5655A3C6-C47D-49C1-B887-A56F6233A0A8}" srcOrd="0" destOrd="1" presId="urn:microsoft.com/office/officeart/2005/8/layout/vList2"/>
    <dgm:cxn modelId="{114256EE-30AE-449F-A870-40BA73EBD7BD}" type="presOf" srcId="{63AB408A-1510-4722-9FBA-BAACDC678A69}" destId="{4419653A-D57C-4DD4-B5FF-A76292973E2A}" srcOrd="0" destOrd="0" presId="urn:microsoft.com/office/officeart/2005/8/layout/vList2"/>
    <dgm:cxn modelId="{01680CFF-B6BD-4FE0-A210-4DF0BD7E2F86}" srcId="{3E67BE99-0A45-4162-855C-046D9CA42624}" destId="{9003E5D7-C6A9-4D54-8C86-53700607F1B9}" srcOrd="0" destOrd="0" parTransId="{7D358288-A0B5-47CF-9AFD-EC631C891E23}" sibTransId="{E1A764ED-52F1-4577-9BD3-894D5DE3AE9A}"/>
    <dgm:cxn modelId="{753D8538-573F-4632-9AA6-578F1D384E43}" type="presParOf" srcId="{3E938C80-60C7-46CB-9471-2CCC2EBDF360}" destId="{648E4CD4-0D92-4193-A6DF-F8E8389A4A36}" srcOrd="0" destOrd="0" presId="urn:microsoft.com/office/officeart/2005/8/layout/vList2"/>
    <dgm:cxn modelId="{943A1CF3-6011-4701-8F1C-12101D50C7AE}" type="presParOf" srcId="{3E938C80-60C7-46CB-9471-2CCC2EBDF360}" destId="{4419653A-D57C-4DD4-B5FF-A76292973E2A}" srcOrd="1" destOrd="0" presId="urn:microsoft.com/office/officeart/2005/8/layout/vList2"/>
    <dgm:cxn modelId="{BF9185C2-CD98-4D8E-B8D0-9B3E5560CE57}" type="presParOf" srcId="{3E938C80-60C7-46CB-9471-2CCC2EBDF360}" destId="{58127846-CEAB-414F-AA08-5DFADE4B3852}" srcOrd="2" destOrd="0" presId="urn:microsoft.com/office/officeart/2005/8/layout/vList2"/>
    <dgm:cxn modelId="{ED0095F2-2BF7-43CD-A209-54C0FA2AAEED}" type="presParOf" srcId="{3E938C80-60C7-46CB-9471-2CCC2EBDF360}" destId="{5655A3C6-C47D-49C1-B887-A56F6233A0A8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4FC8EF-F0F6-42DE-807E-17A66AB8F94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C2F617E-40F9-4B0D-A891-3DBB95333EAF}">
      <dgm:prSet/>
      <dgm:spPr/>
      <dgm:t>
        <a:bodyPr/>
        <a:lstStyle/>
        <a:p>
          <a:r>
            <a:rPr lang="zh-CN"/>
            <a:t>关注个体差异</a:t>
          </a:r>
          <a:endParaRPr lang="en-US"/>
        </a:p>
      </dgm:t>
    </dgm:pt>
    <dgm:pt modelId="{5E2AD345-C702-4AC5-B435-98F6D3B59AF2}" type="parTrans" cxnId="{C38ED3B4-2952-4E1A-B63A-E41F163A36E6}">
      <dgm:prSet/>
      <dgm:spPr/>
      <dgm:t>
        <a:bodyPr/>
        <a:lstStyle/>
        <a:p>
          <a:endParaRPr lang="en-US"/>
        </a:p>
      </dgm:t>
    </dgm:pt>
    <dgm:pt modelId="{8FD2C8A8-6071-419F-9C20-51773758898A}" type="sibTrans" cxnId="{C38ED3B4-2952-4E1A-B63A-E41F163A36E6}">
      <dgm:prSet/>
      <dgm:spPr/>
      <dgm:t>
        <a:bodyPr/>
        <a:lstStyle/>
        <a:p>
          <a:endParaRPr lang="en-US"/>
        </a:p>
      </dgm:t>
    </dgm:pt>
    <dgm:pt modelId="{45216B17-AB22-4F61-8924-3459D1F73CBA}">
      <dgm:prSet/>
      <dgm:spPr/>
      <dgm:t>
        <a:bodyPr/>
        <a:lstStyle/>
        <a:p>
          <a:r>
            <a:rPr lang="zh-CN"/>
            <a:t>注重实证基础</a:t>
          </a:r>
          <a:endParaRPr lang="en-US"/>
        </a:p>
      </dgm:t>
    </dgm:pt>
    <dgm:pt modelId="{6F4E6226-01E0-4555-9964-3693D119564C}" type="parTrans" cxnId="{649A04BF-D4FD-428B-A061-5947198A3643}">
      <dgm:prSet/>
      <dgm:spPr/>
      <dgm:t>
        <a:bodyPr/>
        <a:lstStyle/>
        <a:p>
          <a:endParaRPr lang="en-US"/>
        </a:p>
      </dgm:t>
    </dgm:pt>
    <dgm:pt modelId="{11DA2B44-4D5B-4491-9A01-3065A656D363}" type="sibTrans" cxnId="{649A04BF-D4FD-428B-A061-5947198A3643}">
      <dgm:prSet/>
      <dgm:spPr/>
      <dgm:t>
        <a:bodyPr/>
        <a:lstStyle/>
        <a:p>
          <a:endParaRPr lang="en-US"/>
        </a:p>
      </dgm:t>
    </dgm:pt>
    <dgm:pt modelId="{7FAE8F92-10DC-4858-AB1B-612977B58C07}">
      <dgm:prSet/>
      <dgm:spPr/>
      <dgm:t>
        <a:bodyPr/>
        <a:lstStyle/>
        <a:p>
          <a:r>
            <a:rPr lang="en-US" altLang="zh-CN" dirty="0"/>
            <a:t>-</a:t>
          </a:r>
          <a:r>
            <a:rPr lang="zh-CN" dirty="0"/>
            <a:t>统计方法的开发</a:t>
          </a:r>
          <a:endParaRPr lang="en-US" dirty="0"/>
        </a:p>
      </dgm:t>
    </dgm:pt>
    <dgm:pt modelId="{86ACB747-B14B-446E-9BFC-820B6C490794}" type="parTrans" cxnId="{36D77A0A-FBB4-4CD6-9A05-5B38259760BA}">
      <dgm:prSet/>
      <dgm:spPr/>
      <dgm:t>
        <a:bodyPr/>
        <a:lstStyle/>
        <a:p>
          <a:endParaRPr lang="en-US"/>
        </a:p>
      </dgm:t>
    </dgm:pt>
    <dgm:pt modelId="{695059FC-BBF6-44A3-9CFB-1DC0B778D02D}" type="sibTrans" cxnId="{36D77A0A-FBB4-4CD6-9A05-5B38259760BA}">
      <dgm:prSet/>
      <dgm:spPr/>
      <dgm:t>
        <a:bodyPr/>
        <a:lstStyle/>
        <a:p>
          <a:endParaRPr lang="en-US"/>
        </a:p>
      </dgm:t>
    </dgm:pt>
    <dgm:pt modelId="{02E8CB7D-3B68-4A8D-8A80-7A2D226F75F5}">
      <dgm:prSet/>
      <dgm:spPr/>
      <dgm:t>
        <a:bodyPr/>
        <a:lstStyle/>
        <a:p>
          <a:r>
            <a:rPr lang="en-US" altLang="zh-CN" dirty="0"/>
            <a:t>-</a:t>
          </a:r>
          <a:r>
            <a:rPr lang="zh-CN" dirty="0"/>
            <a:t>相对更多数据驱动</a:t>
          </a:r>
          <a:endParaRPr lang="en-US" dirty="0"/>
        </a:p>
      </dgm:t>
    </dgm:pt>
    <dgm:pt modelId="{6B954EC9-F44D-4B11-95A8-A16D840992C1}" type="parTrans" cxnId="{36AD3B1F-C7CD-41D1-A1F6-27AF121DE9C4}">
      <dgm:prSet/>
      <dgm:spPr/>
      <dgm:t>
        <a:bodyPr/>
        <a:lstStyle/>
        <a:p>
          <a:endParaRPr lang="en-US"/>
        </a:p>
      </dgm:t>
    </dgm:pt>
    <dgm:pt modelId="{4926FF6B-1751-4566-A921-236CE4917D39}" type="sibTrans" cxnId="{36AD3B1F-C7CD-41D1-A1F6-27AF121DE9C4}">
      <dgm:prSet/>
      <dgm:spPr/>
      <dgm:t>
        <a:bodyPr/>
        <a:lstStyle/>
        <a:p>
          <a:endParaRPr lang="en-US"/>
        </a:p>
      </dgm:t>
    </dgm:pt>
    <dgm:pt modelId="{707082F8-2FF0-4C3E-9AD2-2712CC1C0D85}" type="pres">
      <dgm:prSet presAssocID="{144FC8EF-F0F6-42DE-807E-17A66AB8F948}" presName="root" presStyleCnt="0">
        <dgm:presLayoutVars>
          <dgm:dir/>
          <dgm:resizeHandles val="exact"/>
        </dgm:presLayoutVars>
      </dgm:prSet>
      <dgm:spPr/>
    </dgm:pt>
    <dgm:pt modelId="{07E4E93B-58B5-45F9-B213-DD65200AFB90}" type="pres">
      <dgm:prSet presAssocID="{5C2F617E-40F9-4B0D-A891-3DBB95333EAF}" presName="compNode" presStyleCnt="0"/>
      <dgm:spPr/>
    </dgm:pt>
    <dgm:pt modelId="{06BF45B7-731E-4681-B62D-88CCDB12DDF3}" type="pres">
      <dgm:prSet presAssocID="{5C2F617E-40F9-4B0D-A891-3DBB95333EAF}" presName="bgRect" presStyleLbl="bgShp" presStyleIdx="0" presStyleCnt="2"/>
      <dgm:spPr/>
    </dgm:pt>
    <dgm:pt modelId="{7DD268DB-0CC2-48C0-9D75-0212F1082436}" type="pres">
      <dgm:prSet presAssocID="{5C2F617E-40F9-4B0D-A891-3DBB95333EA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lue"/>
        </a:ext>
      </dgm:extLst>
    </dgm:pt>
    <dgm:pt modelId="{9189CBD5-2DA4-45C5-8922-1ED9EFA3BD1B}" type="pres">
      <dgm:prSet presAssocID="{5C2F617E-40F9-4B0D-A891-3DBB95333EAF}" presName="spaceRect" presStyleCnt="0"/>
      <dgm:spPr/>
    </dgm:pt>
    <dgm:pt modelId="{9ED21BD4-A5CF-424F-B793-4E8DECB445E0}" type="pres">
      <dgm:prSet presAssocID="{5C2F617E-40F9-4B0D-A891-3DBB95333EAF}" presName="parTx" presStyleLbl="revTx" presStyleIdx="0" presStyleCnt="3">
        <dgm:presLayoutVars>
          <dgm:chMax val="0"/>
          <dgm:chPref val="0"/>
        </dgm:presLayoutVars>
      </dgm:prSet>
      <dgm:spPr/>
    </dgm:pt>
    <dgm:pt modelId="{887F1C5F-3613-4642-AEC3-B896F46317B1}" type="pres">
      <dgm:prSet presAssocID="{8FD2C8A8-6071-419F-9C20-51773758898A}" presName="sibTrans" presStyleCnt="0"/>
      <dgm:spPr/>
    </dgm:pt>
    <dgm:pt modelId="{F11A9E7D-6E83-42C9-910C-10B7485C2EAF}" type="pres">
      <dgm:prSet presAssocID="{45216B17-AB22-4F61-8924-3459D1F73CBA}" presName="compNode" presStyleCnt="0"/>
      <dgm:spPr/>
    </dgm:pt>
    <dgm:pt modelId="{41472E88-6201-42D2-9049-5E6AAEBD8644}" type="pres">
      <dgm:prSet presAssocID="{45216B17-AB22-4F61-8924-3459D1F73CBA}" presName="bgRect" presStyleLbl="bgShp" presStyleIdx="1" presStyleCnt="2" custLinFactNeighborX="-836"/>
      <dgm:spPr/>
    </dgm:pt>
    <dgm:pt modelId="{DC87510E-4CAA-4FA8-B449-816035362EF1}" type="pres">
      <dgm:prSet presAssocID="{45216B17-AB22-4F61-8924-3459D1F73CB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E2A8E27D-0E44-425C-BC6A-C37900B387E8}" type="pres">
      <dgm:prSet presAssocID="{45216B17-AB22-4F61-8924-3459D1F73CBA}" presName="spaceRect" presStyleCnt="0"/>
      <dgm:spPr/>
    </dgm:pt>
    <dgm:pt modelId="{C4B12C9B-9D0F-4F53-BFDF-840E1C193B25}" type="pres">
      <dgm:prSet presAssocID="{45216B17-AB22-4F61-8924-3459D1F73CBA}" presName="parTx" presStyleLbl="revTx" presStyleIdx="1" presStyleCnt="3">
        <dgm:presLayoutVars>
          <dgm:chMax val="0"/>
          <dgm:chPref val="0"/>
        </dgm:presLayoutVars>
      </dgm:prSet>
      <dgm:spPr/>
    </dgm:pt>
    <dgm:pt modelId="{D525F944-D5CC-40F1-8B07-866C76D7F7C0}" type="pres">
      <dgm:prSet presAssocID="{45216B17-AB22-4F61-8924-3459D1F73CBA}" presName="desTx" presStyleLbl="revTx" presStyleIdx="2" presStyleCnt="3" custScaleX="171551" custLinFactNeighborX="-17759" custLinFactNeighborY="812">
        <dgm:presLayoutVars/>
      </dgm:prSet>
      <dgm:spPr/>
    </dgm:pt>
  </dgm:ptLst>
  <dgm:cxnLst>
    <dgm:cxn modelId="{36D77A0A-FBB4-4CD6-9A05-5B38259760BA}" srcId="{45216B17-AB22-4F61-8924-3459D1F73CBA}" destId="{7FAE8F92-10DC-4858-AB1B-612977B58C07}" srcOrd="0" destOrd="0" parTransId="{86ACB747-B14B-446E-9BFC-820B6C490794}" sibTransId="{695059FC-BBF6-44A3-9CFB-1DC0B778D02D}"/>
    <dgm:cxn modelId="{16A2D114-6D34-4770-AA1A-980FF6FB2ED9}" type="presOf" srcId="{45216B17-AB22-4F61-8924-3459D1F73CBA}" destId="{C4B12C9B-9D0F-4F53-BFDF-840E1C193B25}" srcOrd="0" destOrd="0" presId="urn:microsoft.com/office/officeart/2018/2/layout/IconVerticalSolidList"/>
    <dgm:cxn modelId="{36AD3B1F-C7CD-41D1-A1F6-27AF121DE9C4}" srcId="{45216B17-AB22-4F61-8924-3459D1F73CBA}" destId="{02E8CB7D-3B68-4A8D-8A80-7A2D226F75F5}" srcOrd="1" destOrd="0" parTransId="{6B954EC9-F44D-4B11-95A8-A16D840992C1}" sibTransId="{4926FF6B-1751-4566-A921-236CE4917D39}"/>
    <dgm:cxn modelId="{7613E841-E41F-440C-B4EF-775C409C01AD}" type="presOf" srcId="{5C2F617E-40F9-4B0D-A891-3DBB95333EAF}" destId="{9ED21BD4-A5CF-424F-B793-4E8DECB445E0}" srcOrd="0" destOrd="0" presId="urn:microsoft.com/office/officeart/2018/2/layout/IconVerticalSolidList"/>
    <dgm:cxn modelId="{BBDFD043-C70D-40D1-A4B0-81FE7386469B}" type="presOf" srcId="{144FC8EF-F0F6-42DE-807E-17A66AB8F948}" destId="{707082F8-2FF0-4C3E-9AD2-2712CC1C0D85}" srcOrd="0" destOrd="0" presId="urn:microsoft.com/office/officeart/2018/2/layout/IconVerticalSolidList"/>
    <dgm:cxn modelId="{8CAAEE90-C5AC-4A51-8405-B91B31174C41}" type="presOf" srcId="{7FAE8F92-10DC-4858-AB1B-612977B58C07}" destId="{D525F944-D5CC-40F1-8B07-866C76D7F7C0}" srcOrd="0" destOrd="0" presId="urn:microsoft.com/office/officeart/2018/2/layout/IconVerticalSolidList"/>
    <dgm:cxn modelId="{C38ED3B4-2952-4E1A-B63A-E41F163A36E6}" srcId="{144FC8EF-F0F6-42DE-807E-17A66AB8F948}" destId="{5C2F617E-40F9-4B0D-A891-3DBB95333EAF}" srcOrd="0" destOrd="0" parTransId="{5E2AD345-C702-4AC5-B435-98F6D3B59AF2}" sibTransId="{8FD2C8A8-6071-419F-9C20-51773758898A}"/>
    <dgm:cxn modelId="{649A04BF-D4FD-428B-A061-5947198A3643}" srcId="{144FC8EF-F0F6-42DE-807E-17A66AB8F948}" destId="{45216B17-AB22-4F61-8924-3459D1F73CBA}" srcOrd="1" destOrd="0" parTransId="{6F4E6226-01E0-4555-9964-3693D119564C}" sibTransId="{11DA2B44-4D5B-4491-9A01-3065A656D363}"/>
    <dgm:cxn modelId="{ED5DAAFB-E48A-4488-B831-79AD2578DE65}" type="presOf" srcId="{02E8CB7D-3B68-4A8D-8A80-7A2D226F75F5}" destId="{D525F944-D5CC-40F1-8B07-866C76D7F7C0}" srcOrd="0" destOrd="1" presId="urn:microsoft.com/office/officeart/2018/2/layout/IconVerticalSolidList"/>
    <dgm:cxn modelId="{E81198F4-E277-44A0-B381-DB74BE4ED68F}" type="presParOf" srcId="{707082F8-2FF0-4C3E-9AD2-2712CC1C0D85}" destId="{07E4E93B-58B5-45F9-B213-DD65200AFB90}" srcOrd="0" destOrd="0" presId="urn:microsoft.com/office/officeart/2018/2/layout/IconVerticalSolidList"/>
    <dgm:cxn modelId="{6CBBCD1A-AA89-4F02-A425-04ECA679343A}" type="presParOf" srcId="{07E4E93B-58B5-45F9-B213-DD65200AFB90}" destId="{06BF45B7-731E-4681-B62D-88CCDB12DDF3}" srcOrd="0" destOrd="0" presId="urn:microsoft.com/office/officeart/2018/2/layout/IconVerticalSolidList"/>
    <dgm:cxn modelId="{A6B76378-07AE-43BC-AD96-F7953D001B4F}" type="presParOf" srcId="{07E4E93B-58B5-45F9-B213-DD65200AFB90}" destId="{7DD268DB-0CC2-48C0-9D75-0212F1082436}" srcOrd="1" destOrd="0" presId="urn:microsoft.com/office/officeart/2018/2/layout/IconVerticalSolidList"/>
    <dgm:cxn modelId="{DA29E036-B73E-4463-94FB-DF8BA51B3C71}" type="presParOf" srcId="{07E4E93B-58B5-45F9-B213-DD65200AFB90}" destId="{9189CBD5-2DA4-45C5-8922-1ED9EFA3BD1B}" srcOrd="2" destOrd="0" presId="urn:microsoft.com/office/officeart/2018/2/layout/IconVerticalSolidList"/>
    <dgm:cxn modelId="{2FEA3ABC-3B1A-4164-89C1-309FBD0E4D3D}" type="presParOf" srcId="{07E4E93B-58B5-45F9-B213-DD65200AFB90}" destId="{9ED21BD4-A5CF-424F-B793-4E8DECB445E0}" srcOrd="3" destOrd="0" presId="urn:microsoft.com/office/officeart/2018/2/layout/IconVerticalSolidList"/>
    <dgm:cxn modelId="{4BB369D1-75F2-44BC-9D54-F688D2FDAD05}" type="presParOf" srcId="{707082F8-2FF0-4C3E-9AD2-2712CC1C0D85}" destId="{887F1C5F-3613-4642-AEC3-B896F46317B1}" srcOrd="1" destOrd="0" presId="urn:microsoft.com/office/officeart/2018/2/layout/IconVerticalSolidList"/>
    <dgm:cxn modelId="{FEC669EA-46D1-42F6-BD07-DF1A1DBDAE9F}" type="presParOf" srcId="{707082F8-2FF0-4C3E-9AD2-2712CC1C0D85}" destId="{F11A9E7D-6E83-42C9-910C-10B7485C2EAF}" srcOrd="2" destOrd="0" presId="urn:microsoft.com/office/officeart/2018/2/layout/IconVerticalSolidList"/>
    <dgm:cxn modelId="{C9DAB856-C9F9-4C3C-AA03-0E2B9DD7C893}" type="presParOf" srcId="{F11A9E7D-6E83-42C9-910C-10B7485C2EAF}" destId="{41472E88-6201-42D2-9049-5E6AAEBD8644}" srcOrd="0" destOrd="0" presId="urn:microsoft.com/office/officeart/2018/2/layout/IconVerticalSolidList"/>
    <dgm:cxn modelId="{4CC653A1-79B1-45AE-9B7D-1DD469EFE5A9}" type="presParOf" srcId="{F11A9E7D-6E83-42C9-910C-10B7485C2EAF}" destId="{DC87510E-4CAA-4FA8-B449-816035362EF1}" srcOrd="1" destOrd="0" presId="urn:microsoft.com/office/officeart/2018/2/layout/IconVerticalSolidList"/>
    <dgm:cxn modelId="{2B9832C6-03ED-460B-AAFA-779FB4525622}" type="presParOf" srcId="{F11A9E7D-6E83-42C9-910C-10B7485C2EAF}" destId="{E2A8E27D-0E44-425C-BC6A-C37900B387E8}" srcOrd="2" destOrd="0" presId="urn:microsoft.com/office/officeart/2018/2/layout/IconVerticalSolidList"/>
    <dgm:cxn modelId="{3B3FDB6E-B514-4910-821E-D3E0712937B4}" type="presParOf" srcId="{F11A9E7D-6E83-42C9-910C-10B7485C2EAF}" destId="{C4B12C9B-9D0F-4F53-BFDF-840E1C193B25}" srcOrd="3" destOrd="0" presId="urn:microsoft.com/office/officeart/2018/2/layout/IconVerticalSolidList"/>
    <dgm:cxn modelId="{4FB92F29-7CBF-4190-9852-BC8C6164AAD6}" type="presParOf" srcId="{F11A9E7D-6E83-42C9-910C-10B7485C2EAF}" destId="{D525F944-D5CC-40F1-8B07-866C76D7F7C0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C871F3-74D2-4C7D-8604-FEB2915AD4C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03E73C7-0E44-480B-9ADA-CDEF31D2E6ED}">
      <dgm:prSet/>
      <dgm:spPr/>
      <dgm:t>
        <a:bodyPr/>
        <a:lstStyle/>
        <a:p>
          <a:r>
            <a:rPr lang="zh-CN"/>
            <a:t>单一特质取向</a:t>
          </a:r>
          <a:endParaRPr lang="en-US"/>
        </a:p>
      </dgm:t>
    </dgm:pt>
    <dgm:pt modelId="{D58247AC-B44D-4539-8006-ED4249FCBB30}" type="parTrans" cxnId="{5E1CA9A0-0BFA-4FDC-B2B2-113B8EF6422A}">
      <dgm:prSet/>
      <dgm:spPr/>
      <dgm:t>
        <a:bodyPr/>
        <a:lstStyle/>
        <a:p>
          <a:endParaRPr lang="en-US"/>
        </a:p>
      </dgm:t>
    </dgm:pt>
    <dgm:pt modelId="{ACEDA534-B221-48CB-A88B-456B1181CFBB}" type="sibTrans" cxnId="{5E1CA9A0-0BFA-4FDC-B2B2-113B8EF6422A}">
      <dgm:prSet/>
      <dgm:spPr/>
      <dgm:t>
        <a:bodyPr/>
        <a:lstStyle/>
        <a:p>
          <a:endParaRPr lang="en-US"/>
        </a:p>
      </dgm:t>
    </dgm:pt>
    <dgm:pt modelId="{4206A11A-452B-49F5-A74C-76A58A363D30}">
      <dgm:prSet/>
      <dgm:spPr/>
      <dgm:t>
        <a:bodyPr/>
        <a:lstStyle/>
        <a:p>
          <a:r>
            <a:rPr lang="zh-CN"/>
            <a:t>多特质取向</a:t>
          </a:r>
          <a:endParaRPr lang="en-US"/>
        </a:p>
      </dgm:t>
    </dgm:pt>
    <dgm:pt modelId="{D60CD752-372A-4F2D-ADBE-C98B436B8BA2}" type="parTrans" cxnId="{403B0DA9-0307-4B86-9753-711F8067A1D1}">
      <dgm:prSet/>
      <dgm:spPr/>
      <dgm:t>
        <a:bodyPr/>
        <a:lstStyle/>
        <a:p>
          <a:endParaRPr lang="en-US"/>
        </a:p>
      </dgm:t>
    </dgm:pt>
    <dgm:pt modelId="{772A9A8B-5E6E-4C88-82A9-7E31616E5323}" type="sibTrans" cxnId="{403B0DA9-0307-4B86-9753-711F8067A1D1}">
      <dgm:prSet/>
      <dgm:spPr/>
      <dgm:t>
        <a:bodyPr/>
        <a:lstStyle/>
        <a:p>
          <a:endParaRPr lang="en-US"/>
        </a:p>
      </dgm:t>
    </dgm:pt>
    <dgm:pt modelId="{3BF5ED83-D2F0-4286-A095-4A594CAD38DA}">
      <dgm:prSet/>
      <dgm:spPr/>
      <dgm:t>
        <a:bodyPr/>
        <a:lstStyle/>
        <a:p>
          <a:r>
            <a:rPr lang="zh-CN"/>
            <a:t>核心特质取向</a:t>
          </a:r>
          <a:endParaRPr lang="en-US"/>
        </a:p>
      </dgm:t>
    </dgm:pt>
    <dgm:pt modelId="{6872BF9A-EA29-48A3-8FA4-125B6A50F2B2}" type="parTrans" cxnId="{58951E61-92CF-4371-B04A-D7A1024683D7}">
      <dgm:prSet/>
      <dgm:spPr/>
      <dgm:t>
        <a:bodyPr/>
        <a:lstStyle/>
        <a:p>
          <a:endParaRPr lang="en-US"/>
        </a:p>
      </dgm:t>
    </dgm:pt>
    <dgm:pt modelId="{0534BB4A-E7A8-467D-941C-2B758FA92404}" type="sibTrans" cxnId="{58951E61-92CF-4371-B04A-D7A1024683D7}">
      <dgm:prSet/>
      <dgm:spPr/>
      <dgm:t>
        <a:bodyPr/>
        <a:lstStyle/>
        <a:p>
          <a:endParaRPr lang="en-US"/>
        </a:p>
      </dgm:t>
    </dgm:pt>
    <dgm:pt modelId="{E65B464D-D956-47E1-AD42-D4FA7FB246AA}" type="pres">
      <dgm:prSet presAssocID="{FEC871F3-74D2-4C7D-8604-FEB2915AD4C5}" presName="linear" presStyleCnt="0">
        <dgm:presLayoutVars>
          <dgm:animLvl val="lvl"/>
          <dgm:resizeHandles val="exact"/>
        </dgm:presLayoutVars>
      </dgm:prSet>
      <dgm:spPr/>
    </dgm:pt>
    <dgm:pt modelId="{846E8251-1DAB-487D-95B1-26C6ECD90254}" type="pres">
      <dgm:prSet presAssocID="{B03E73C7-0E44-480B-9ADA-CDEF31D2E6E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30F3890-1514-4754-BA32-BA6511F4D918}" type="pres">
      <dgm:prSet presAssocID="{ACEDA534-B221-48CB-A88B-456B1181CFBB}" presName="spacer" presStyleCnt="0"/>
      <dgm:spPr/>
    </dgm:pt>
    <dgm:pt modelId="{BB63CDD4-1B4A-4979-834E-DB7AD334A715}" type="pres">
      <dgm:prSet presAssocID="{4206A11A-452B-49F5-A74C-76A58A363D3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99AB937-2EA0-49AD-B1B3-1CEFF036DFA0}" type="pres">
      <dgm:prSet presAssocID="{772A9A8B-5E6E-4C88-82A9-7E31616E5323}" presName="spacer" presStyleCnt="0"/>
      <dgm:spPr/>
    </dgm:pt>
    <dgm:pt modelId="{FA57D255-45B9-4B15-8776-9FD30743DE2A}" type="pres">
      <dgm:prSet presAssocID="{3BF5ED83-D2F0-4286-A095-4A594CAD38D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F3E2703-6E53-48BD-B88F-0F948F54AD32}" type="presOf" srcId="{4206A11A-452B-49F5-A74C-76A58A363D30}" destId="{BB63CDD4-1B4A-4979-834E-DB7AD334A715}" srcOrd="0" destOrd="0" presId="urn:microsoft.com/office/officeart/2005/8/layout/vList2"/>
    <dgm:cxn modelId="{2D68F05F-4817-454C-8B9E-FDE2CEDB6474}" type="presOf" srcId="{FEC871F3-74D2-4C7D-8604-FEB2915AD4C5}" destId="{E65B464D-D956-47E1-AD42-D4FA7FB246AA}" srcOrd="0" destOrd="0" presId="urn:microsoft.com/office/officeart/2005/8/layout/vList2"/>
    <dgm:cxn modelId="{58951E61-92CF-4371-B04A-D7A1024683D7}" srcId="{FEC871F3-74D2-4C7D-8604-FEB2915AD4C5}" destId="{3BF5ED83-D2F0-4286-A095-4A594CAD38DA}" srcOrd="2" destOrd="0" parTransId="{6872BF9A-EA29-48A3-8FA4-125B6A50F2B2}" sibTransId="{0534BB4A-E7A8-467D-941C-2B758FA92404}"/>
    <dgm:cxn modelId="{B8E00F9E-65A4-4403-AE24-8476669FA7DF}" type="presOf" srcId="{3BF5ED83-D2F0-4286-A095-4A594CAD38DA}" destId="{FA57D255-45B9-4B15-8776-9FD30743DE2A}" srcOrd="0" destOrd="0" presId="urn:microsoft.com/office/officeart/2005/8/layout/vList2"/>
    <dgm:cxn modelId="{5E1CA9A0-0BFA-4FDC-B2B2-113B8EF6422A}" srcId="{FEC871F3-74D2-4C7D-8604-FEB2915AD4C5}" destId="{B03E73C7-0E44-480B-9ADA-CDEF31D2E6ED}" srcOrd="0" destOrd="0" parTransId="{D58247AC-B44D-4539-8006-ED4249FCBB30}" sibTransId="{ACEDA534-B221-48CB-A88B-456B1181CFBB}"/>
    <dgm:cxn modelId="{403B0DA9-0307-4B86-9753-711F8067A1D1}" srcId="{FEC871F3-74D2-4C7D-8604-FEB2915AD4C5}" destId="{4206A11A-452B-49F5-A74C-76A58A363D30}" srcOrd="1" destOrd="0" parTransId="{D60CD752-372A-4F2D-ADBE-C98B436B8BA2}" sibTransId="{772A9A8B-5E6E-4C88-82A9-7E31616E5323}"/>
    <dgm:cxn modelId="{9D3825CB-0B49-48F1-B146-B759E77656AD}" type="presOf" srcId="{B03E73C7-0E44-480B-9ADA-CDEF31D2E6ED}" destId="{846E8251-1DAB-487D-95B1-26C6ECD90254}" srcOrd="0" destOrd="0" presId="urn:microsoft.com/office/officeart/2005/8/layout/vList2"/>
    <dgm:cxn modelId="{8A4C0DE4-367F-424F-8651-9DC25D83BCED}" type="presParOf" srcId="{E65B464D-D956-47E1-AD42-D4FA7FB246AA}" destId="{846E8251-1DAB-487D-95B1-26C6ECD90254}" srcOrd="0" destOrd="0" presId="urn:microsoft.com/office/officeart/2005/8/layout/vList2"/>
    <dgm:cxn modelId="{945A61FF-1FB1-4F90-80A8-8CB7BF9FFA7A}" type="presParOf" srcId="{E65B464D-D956-47E1-AD42-D4FA7FB246AA}" destId="{C30F3890-1514-4754-BA32-BA6511F4D918}" srcOrd="1" destOrd="0" presId="urn:microsoft.com/office/officeart/2005/8/layout/vList2"/>
    <dgm:cxn modelId="{913AC227-992D-4321-941C-A942B3168DE6}" type="presParOf" srcId="{E65B464D-D956-47E1-AD42-D4FA7FB246AA}" destId="{BB63CDD4-1B4A-4979-834E-DB7AD334A715}" srcOrd="2" destOrd="0" presId="urn:microsoft.com/office/officeart/2005/8/layout/vList2"/>
    <dgm:cxn modelId="{C9496139-6AA5-469D-B447-3A1F14DE3B08}" type="presParOf" srcId="{E65B464D-D956-47E1-AD42-D4FA7FB246AA}" destId="{B99AB937-2EA0-49AD-B1B3-1CEFF036DFA0}" srcOrd="3" destOrd="0" presId="urn:microsoft.com/office/officeart/2005/8/layout/vList2"/>
    <dgm:cxn modelId="{7A6FF183-4939-451B-9A03-79B2F0E07468}" type="presParOf" srcId="{E65B464D-D956-47E1-AD42-D4FA7FB246AA}" destId="{FA57D255-45B9-4B15-8776-9FD30743DE2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E1D92B-4B71-4B70-AD8C-84D540521813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E26E852-88BC-4773-8DA2-DE647C8DBD63}">
      <dgm:prSet custT="1"/>
      <dgm:spPr/>
      <dgm:t>
        <a:bodyPr/>
        <a:lstStyle/>
        <a:p>
          <a:r>
            <a:rPr lang="en-US" sz="2400" dirty="0"/>
            <a:t>Allport</a:t>
          </a:r>
          <a:r>
            <a:rPr lang="zh-CN" sz="2400" dirty="0"/>
            <a:t>和他的学生</a:t>
          </a:r>
          <a:r>
            <a:rPr lang="en-US" sz="2400" dirty="0" err="1"/>
            <a:t>Odbert</a:t>
          </a:r>
          <a:r>
            <a:rPr lang="zh-CN" sz="2400" dirty="0"/>
            <a:t>他们从</a:t>
          </a:r>
          <a:r>
            <a:rPr lang="en-US" sz="2400" dirty="0"/>
            <a:t>《Webster‘s New International Dictionary》</a:t>
          </a:r>
          <a:r>
            <a:rPr lang="zh-CN" sz="2400" dirty="0"/>
            <a:t>挑出了近</a:t>
          </a:r>
          <a:r>
            <a:rPr lang="en-US" sz="2400" dirty="0"/>
            <a:t>18000</a:t>
          </a:r>
          <a:r>
            <a:rPr lang="zh-CN" sz="2400" dirty="0"/>
            <a:t>个描述人的形容词，分成四组</a:t>
          </a:r>
          <a:endParaRPr lang="en-US" sz="2400" dirty="0"/>
        </a:p>
      </dgm:t>
    </dgm:pt>
    <dgm:pt modelId="{34462A30-28CC-4028-8D93-62CBA5956783}" type="parTrans" cxnId="{C1ECCAE0-463F-4B50-99DF-2220D635C37E}">
      <dgm:prSet/>
      <dgm:spPr/>
      <dgm:t>
        <a:bodyPr/>
        <a:lstStyle/>
        <a:p>
          <a:endParaRPr lang="en-US"/>
        </a:p>
      </dgm:t>
    </dgm:pt>
    <dgm:pt modelId="{BB08705C-156C-4FE1-B6D5-8E8FFB802DBB}" type="sibTrans" cxnId="{C1ECCAE0-463F-4B50-99DF-2220D635C37E}">
      <dgm:prSet/>
      <dgm:spPr/>
      <dgm:t>
        <a:bodyPr/>
        <a:lstStyle/>
        <a:p>
          <a:endParaRPr lang="en-US"/>
        </a:p>
      </dgm:t>
    </dgm:pt>
    <dgm:pt modelId="{0952E812-664E-41F0-9D46-4E5FA7FFCFCD}">
      <dgm:prSet custT="1"/>
      <dgm:spPr/>
      <dgm:t>
        <a:bodyPr/>
        <a:lstStyle/>
        <a:p>
          <a:r>
            <a:rPr lang="zh-CN" sz="1800" dirty="0"/>
            <a:t>人格特质相关（如“外向”）</a:t>
          </a:r>
          <a:endParaRPr lang="en-US" sz="1800" dirty="0"/>
        </a:p>
      </dgm:t>
    </dgm:pt>
    <dgm:pt modelId="{3CEEEDC6-2368-41F3-BAEB-92AC1175E7ED}" type="parTrans" cxnId="{8D8F6822-21A1-4811-87AF-0B97AB16F297}">
      <dgm:prSet/>
      <dgm:spPr/>
      <dgm:t>
        <a:bodyPr/>
        <a:lstStyle/>
        <a:p>
          <a:endParaRPr lang="en-US"/>
        </a:p>
      </dgm:t>
    </dgm:pt>
    <dgm:pt modelId="{5736F6B4-941C-4E99-9127-686921F20594}" type="sibTrans" cxnId="{8D8F6822-21A1-4811-87AF-0B97AB16F297}">
      <dgm:prSet/>
      <dgm:spPr/>
      <dgm:t>
        <a:bodyPr/>
        <a:lstStyle/>
        <a:p>
          <a:endParaRPr lang="en-US"/>
        </a:p>
      </dgm:t>
    </dgm:pt>
    <dgm:pt modelId="{F307FD65-F35F-484D-A6C5-C67AE888369C}">
      <dgm:prSet custT="1"/>
      <dgm:spPr/>
      <dgm:t>
        <a:bodyPr/>
        <a:lstStyle/>
        <a:p>
          <a:r>
            <a:rPr lang="zh-CN" sz="1800" dirty="0"/>
            <a:t>临时状态相关（如“开心”）</a:t>
          </a:r>
          <a:endParaRPr lang="en-US" sz="1800" dirty="0"/>
        </a:p>
      </dgm:t>
    </dgm:pt>
    <dgm:pt modelId="{C16E6BCD-CA48-4A76-B3D6-9B92395E3D19}" type="parTrans" cxnId="{9A4DACF7-31AD-443B-88C5-84CADA3EBEA3}">
      <dgm:prSet/>
      <dgm:spPr/>
      <dgm:t>
        <a:bodyPr/>
        <a:lstStyle/>
        <a:p>
          <a:endParaRPr lang="en-US"/>
        </a:p>
      </dgm:t>
    </dgm:pt>
    <dgm:pt modelId="{2CB5723E-47CA-435E-A572-0B74D9E1493A}" type="sibTrans" cxnId="{9A4DACF7-31AD-443B-88C5-84CADA3EBEA3}">
      <dgm:prSet/>
      <dgm:spPr/>
      <dgm:t>
        <a:bodyPr/>
        <a:lstStyle/>
        <a:p>
          <a:endParaRPr lang="en-US"/>
        </a:p>
      </dgm:t>
    </dgm:pt>
    <dgm:pt modelId="{C3BCCCB6-3C70-400C-A913-3129F683601C}">
      <dgm:prSet custT="1"/>
      <dgm:spPr/>
      <dgm:t>
        <a:bodyPr/>
        <a:lstStyle/>
        <a:p>
          <a:r>
            <a:rPr lang="zh-CN" sz="1800" dirty="0"/>
            <a:t>社会评价相关（如“有价值”）</a:t>
          </a:r>
          <a:endParaRPr lang="en-US" sz="1800" dirty="0"/>
        </a:p>
      </dgm:t>
    </dgm:pt>
    <dgm:pt modelId="{C952F287-92FC-4AC0-A359-AE8E4798BE5F}" type="parTrans" cxnId="{73CC89EB-0D81-4CE9-93D5-B173E8936E41}">
      <dgm:prSet/>
      <dgm:spPr/>
      <dgm:t>
        <a:bodyPr/>
        <a:lstStyle/>
        <a:p>
          <a:endParaRPr lang="en-US"/>
        </a:p>
      </dgm:t>
    </dgm:pt>
    <dgm:pt modelId="{10979A41-AF26-4FC3-9E45-6AD61AFE125A}" type="sibTrans" cxnId="{73CC89EB-0D81-4CE9-93D5-B173E8936E41}">
      <dgm:prSet/>
      <dgm:spPr/>
      <dgm:t>
        <a:bodyPr/>
        <a:lstStyle/>
        <a:p>
          <a:endParaRPr lang="en-US"/>
        </a:p>
      </dgm:t>
    </dgm:pt>
    <dgm:pt modelId="{1FFB4B03-1EBD-4C50-951B-620753D8F37B}">
      <dgm:prSet custT="1"/>
      <dgm:spPr/>
      <dgm:t>
        <a:bodyPr/>
        <a:lstStyle/>
        <a:p>
          <a:r>
            <a:rPr lang="zh-CN" sz="2000" b="0" dirty="0"/>
            <a:t>其它</a:t>
          </a:r>
          <a:endParaRPr lang="en-US" sz="2000" b="0" dirty="0"/>
        </a:p>
      </dgm:t>
    </dgm:pt>
    <dgm:pt modelId="{B2CF36F5-D42C-46B4-905A-4398C5CF4B14}" type="parTrans" cxnId="{34B4BFBE-94BF-4868-B46F-75626AFE06EB}">
      <dgm:prSet/>
      <dgm:spPr/>
      <dgm:t>
        <a:bodyPr/>
        <a:lstStyle/>
        <a:p>
          <a:endParaRPr lang="en-US"/>
        </a:p>
      </dgm:t>
    </dgm:pt>
    <dgm:pt modelId="{DD02FD7C-3F26-48D6-AEF4-807D5EF99FC6}" type="sibTrans" cxnId="{34B4BFBE-94BF-4868-B46F-75626AFE06EB}">
      <dgm:prSet/>
      <dgm:spPr/>
      <dgm:t>
        <a:bodyPr/>
        <a:lstStyle/>
        <a:p>
          <a:endParaRPr lang="en-US"/>
        </a:p>
      </dgm:t>
    </dgm:pt>
    <dgm:pt modelId="{78A898FC-2C53-4678-9807-AB5A73619FE2}">
      <dgm:prSet custT="1"/>
      <dgm:spPr/>
      <dgm:t>
        <a:bodyPr/>
        <a:lstStyle/>
        <a:p>
          <a:r>
            <a:rPr lang="zh-CN" sz="3200" dirty="0"/>
            <a:t>在此基础上，他们整合出了包含</a:t>
          </a:r>
          <a:r>
            <a:rPr lang="en-US" sz="3200" dirty="0"/>
            <a:t>4500</a:t>
          </a:r>
          <a:r>
            <a:rPr lang="zh-CN" sz="3200" dirty="0"/>
            <a:t>个特质词的词表</a:t>
          </a:r>
          <a:endParaRPr lang="en-US" sz="3200" dirty="0"/>
        </a:p>
      </dgm:t>
    </dgm:pt>
    <dgm:pt modelId="{DD8AA911-AD97-4C37-801A-768D4BED3DA5}" type="parTrans" cxnId="{72233D1D-2F95-4887-AF47-AB1AB0D66639}">
      <dgm:prSet/>
      <dgm:spPr/>
      <dgm:t>
        <a:bodyPr/>
        <a:lstStyle/>
        <a:p>
          <a:endParaRPr lang="en-US"/>
        </a:p>
      </dgm:t>
    </dgm:pt>
    <dgm:pt modelId="{A56191FA-C163-477F-A66C-7D0AE97E0A9C}" type="sibTrans" cxnId="{72233D1D-2F95-4887-AF47-AB1AB0D66639}">
      <dgm:prSet/>
      <dgm:spPr/>
      <dgm:t>
        <a:bodyPr/>
        <a:lstStyle/>
        <a:p>
          <a:endParaRPr lang="en-US"/>
        </a:p>
      </dgm:t>
    </dgm:pt>
    <dgm:pt modelId="{E450E3C4-7AAE-4F72-8D68-3A7B2B72C0FD}" type="pres">
      <dgm:prSet presAssocID="{56E1D92B-4B71-4B70-AD8C-84D540521813}" presName="Name0" presStyleCnt="0">
        <dgm:presLayoutVars>
          <dgm:dir/>
          <dgm:animLvl val="lvl"/>
          <dgm:resizeHandles val="exact"/>
        </dgm:presLayoutVars>
      </dgm:prSet>
      <dgm:spPr/>
    </dgm:pt>
    <dgm:pt modelId="{1672542E-DCE9-40E2-8480-14F0FCBA3108}" type="pres">
      <dgm:prSet presAssocID="{78A898FC-2C53-4678-9807-AB5A73619FE2}" presName="boxAndChildren" presStyleCnt="0"/>
      <dgm:spPr/>
    </dgm:pt>
    <dgm:pt modelId="{4BC8EA5C-A9B2-4FA0-96AB-51B1ACFA3D60}" type="pres">
      <dgm:prSet presAssocID="{78A898FC-2C53-4678-9807-AB5A73619FE2}" presName="parentTextBox" presStyleLbl="node1" presStyleIdx="0" presStyleCnt="2"/>
      <dgm:spPr/>
    </dgm:pt>
    <dgm:pt modelId="{F0C67A50-3BCC-4373-B9C4-84334228B32F}" type="pres">
      <dgm:prSet presAssocID="{BB08705C-156C-4FE1-B6D5-8E8FFB802DBB}" presName="sp" presStyleCnt="0"/>
      <dgm:spPr/>
    </dgm:pt>
    <dgm:pt modelId="{80BA2844-F20B-489D-8B09-C0F1175DBC3D}" type="pres">
      <dgm:prSet presAssocID="{DE26E852-88BC-4773-8DA2-DE647C8DBD63}" presName="arrowAndChildren" presStyleCnt="0"/>
      <dgm:spPr/>
    </dgm:pt>
    <dgm:pt modelId="{3603FB7A-904F-46E0-9F6C-4E2A24CA7A6B}" type="pres">
      <dgm:prSet presAssocID="{DE26E852-88BC-4773-8DA2-DE647C8DBD63}" presName="parentTextArrow" presStyleLbl="node1" presStyleIdx="0" presStyleCnt="2"/>
      <dgm:spPr/>
    </dgm:pt>
    <dgm:pt modelId="{9B268862-DCB6-47A7-A824-6AA3F0821F1B}" type="pres">
      <dgm:prSet presAssocID="{DE26E852-88BC-4773-8DA2-DE647C8DBD63}" presName="arrow" presStyleLbl="node1" presStyleIdx="1" presStyleCnt="2"/>
      <dgm:spPr/>
    </dgm:pt>
    <dgm:pt modelId="{0408B0F8-ABED-48E7-8F5F-F0F1686E1B63}" type="pres">
      <dgm:prSet presAssocID="{DE26E852-88BC-4773-8DA2-DE647C8DBD63}" presName="descendantArrow" presStyleCnt="0"/>
      <dgm:spPr/>
    </dgm:pt>
    <dgm:pt modelId="{0E9F61B4-3CEE-4131-B7BF-D106C02025E1}" type="pres">
      <dgm:prSet presAssocID="{0952E812-664E-41F0-9D46-4E5FA7FFCFCD}" presName="childTextArrow" presStyleLbl="fgAccFollowNode1" presStyleIdx="0" presStyleCnt="4">
        <dgm:presLayoutVars>
          <dgm:bulletEnabled val="1"/>
        </dgm:presLayoutVars>
      </dgm:prSet>
      <dgm:spPr/>
    </dgm:pt>
    <dgm:pt modelId="{D15B2F42-7FB9-4C46-9C3E-2EA22459FF63}" type="pres">
      <dgm:prSet presAssocID="{F307FD65-F35F-484D-A6C5-C67AE888369C}" presName="childTextArrow" presStyleLbl="fgAccFollowNode1" presStyleIdx="1" presStyleCnt="4">
        <dgm:presLayoutVars>
          <dgm:bulletEnabled val="1"/>
        </dgm:presLayoutVars>
      </dgm:prSet>
      <dgm:spPr/>
    </dgm:pt>
    <dgm:pt modelId="{BDCFB2D8-0AB9-4A93-B776-7408825951A7}" type="pres">
      <dgm:prSet presAssocID="{C3BCCCB6-3C70-400C-A913-3129F683601C}" presName="childTextArrow" presStyleLbl="fgAccFollowNode1" presStyleIdx="2" presStyleCnt="4">
        <dgm:presLayoutVars>
          <dgm:bulletEnabled val="1"/>
        </dgm:presLayoutVars>
      </dgm:prSet>
      <dgm:spPr/>
    </dgm:pt>
    <dgm:pt modelId="{32A9DBF5-FEDC-4359-A72A-759B3D108BAD}" type="pres">
      <dgm:prSet presAssocID="{1FFB4B03-1EBD-4C50-951B-620753D8F37B}" presName="childTextArrow" presStyleLbl="fgAccFollowNode1" presStyleIdx="3" presStyleCnt="4">
        <dgm:presLayoutVars>
          <dgm:bulletEnabled val="1"/>
        </dgm:presLayoutVars>
      </dgm:prSet>
      <dgm:spPr/>
    </dgm:pt>
  </dgm:ptLst>
  <dgm:cxnLst>
    <dgm:cxn modelId="{72233D1D-2F95-4887-AF47-AB1AB0D66639}" srcId="{56E1D92B-4B71-4B70-AD8C-84D540521813}" destId="{78A898FC-2C53-4678-9807-AB5A73619FE2}" srcOrd="1" destOrd="0" parTransId="{DD8AA911-AD97-4C37-801A-768D4BED3DA5}" sibTransId="{A56191FA-C163-477F-A66C-7D0AE97E0A9C}"/>
    <dgm:cxn modelId="{8D8F6822-21A1-4811-87AF-0B97AB16F297}" srcId="{DE26E852-88BC-4773-8DA2-DE647C8DBD63}" destId="{0952E812-664E-41F0-9D46-4E5FA7FFCFCD}" srcOrd="0" destOrd="0" parTransId="{3CEEEDC6-2368-41F3-BAEB-92AC1175E7ED}" sibTransId="{5736F6B4-941C-4E99-9127-686921F20594}"/>
    <dgm:cxn modelId="{FFFAD929-FEEA-4F61-8A1D-7F98A891A816}" type="presOf" srcId="{F307FD65-F35F-484D-A6C5-C67AE888369C}" destId="{D15B2F42-7FB9-4C46-9C3E-2EA22459FF63}" srcOrd="0" destOrd="0" presId="urn:microsoft.com/office/officeart/2005/8/layout/process4"/>
    <dgm:cxn modelId="{06F4A84F-05E7-41D0-BB33-08653D38B00F}" type="presOf" srcId="{DE26E852-88BC-4773-8DA2-DE647C8DBD63}" destId="{3603FB7A-904F-46E0-9F6C-4E2A24CA7A6B}" srcOrd="0" destOrd="0" presId="urn:microsoft.com/office/officeart/2005/8/layout/process4"/>
    <dgm:cxn modelId="{B8DFA585-2F3B-4B34-A189-95513AC6CF1C}" type="presOf" srcId="{DE26E852-88BC-4773-8DA2-DE647C8DBD63}" destId="{9B268862-DCB6-47A7-A824-6AA3F0821F1B}" srcOrd="1" destOrd="0" presId="urn:microsoft.com/office/officeart/2005/8/layout/process4"/>
    <dgm:cxn modelId="{58E2C3B9-D7A1-40C3-BC09-EC78F21CEEB3}" type="presOf" srcId="{56E1D92B-4B71-4B70-AD8C-84D540521813}" destId="{E450E3C4-7AAE-4F72-8D68-3A7B2B72C0FD}" srcOrd="0" destOrd="0" presId="urn:microsoft.com/office/officeart/2005/8/layout/process4"/>
    <dgm:cxn modelId="{34B4BFBE-94BF-4868-B46F-75626AFE06EB}" srcId="{DE26E852-88BC-4773-8DA2-DE647C8DBD63}" destId="{1FFB4B03-1EBD-4C50-951B-620753D8F37B}" srcOrd="3" destOrd="0" parTransId="{B2CF36F5-D42C-46B4-905A-4398C5CF4B14}" sibTransId="{DD02FD7C-3F26-48D6-AEF4-807D5EF99FC6}"/>
    <dgm:cxn modelId="{1CC419CE-2923-424B-ABAF-8F6FF393EF65}" type="presOf" srcId="{78A898FC-2C53-4678-9807-AB5A73619FE2}" destId="{4BC8EA5C-A9B2-4FA0-96AB-51B1ACFA3D60}" srcOrd="0" destOrd="0" presId="urn:microsoft.com/office/officeart/2005/8/layout/process4"/>
    <dgm:cxn modelId="{4291B5D7-44B2-4F1C-A6D3-F9133E0B87BF}" type="presOf" srcId="{0952E812-664E-41F0-9D46-4E5FA7FFCFCD}" destId="{0E9F61B4-3CEE-4131-B7BF-D106C02025E1}" srcOrd="0" destOrd="0" presId="urn:microsoft.com/office/officeart/2005/8/layout/process4"/>
    <dgm:cxn modelId="{C1ECCAE0-463F-4B50-99DF-2220D635C37E}" srcId="{56E1D92B-4B71-4B70-AD8C-84D540521813}" destId="{DE26E852-88BC-4773-8DA2-DE647C8DBD63}" srcOrd="0" destOrd="0" parTransId="{34462A30-28CC-4028-8D93-62CBA5956783}" sibTransId="{BB08705C-156C-4FE1-B6D5-8E8FFB802DBB}"/>
    <dgm:cxn modelId="{2C7EBAE4-A688-4E83-9AC2-27C6590ED550}" type="presOf" srcId="{C3BCCCB6-3C70-400C-A913-3129F683601C}" destId="{BDCFB2D8-0AB9-4A93-B776-7408825951A7}" srcOrd="0" destOrd="0" presId="urn:microsoft.com/office/officeart/2005/8/layout/process4"/>
    <dgm:cxn modelId="{1947E7E5-74B4-40B1-8F61-E5E3F85D7981}" type="presOf" srcId="{1FFB4B03-1EBD-4C50-951B-620753D8F37B}" destId="{32A9DBF5-FEDC-4359-A72A-759B3D108BAD}" srcOrd="0" destOrd="0" presId="urn:microsoft.com/office/officeart/2005/8/layout/process4"/>
    <dgm:cxn modelId="{73CC89EB-0D81-4CE9-93D5-B173E8936E41}" srcId="{DE26E852-88BC-4773-8DA2-DE647C8DBD63}" destId="{C3BCCCB6-3C70-400C-A913-3129F683601C}" srcOrd="2" destOrd="0" parTransId="{C952F287-92FC-4AC0-A359-AE8E4798BE5F}" sibTransId="{10979A41-AF26-4FC3-9E45-6AD61AFE125A}"/>
    <dgm:cxn modelId="{9A4DACF7-31AD-443B-88C5-84CADA3EBEA3}" srcId="{DE26E852-88BC-4773-8DA2-DE647C8DBD63}" destId="{F307FD65-F35F-484D-A6C5-C67AE888369C}" srcOrd="1" destOrd="0" parTransId="{C16E6BCD-CA48-4A76-B3D6-9B92395E3D19}" sibTransId="{2CB5723E-47CA-435E-A572-0B74D9E1493A}"/>
    <dgm:cxn modelId="{8EAC8013-E784-4132-93FC-6221C2D8AFAF}" type="presParOf" srcId="{E450E3C4-7AAE-4F72-8D68-3A7B2B72C0FD}" destId="{1672542E-DCE9-40E2-8480-14F0FCBA3108}" srcOrd="0" destOrd="0" presId="urn:microsoft.com/office/officeart/2005/8/layout/process4"/>
    <dgm:cxn modelId="{7B1F19A3-3888-4508-9AC1-697AFA55983C}" type="presParOf" srcId="{1672542E-DCE9-40E2-8480-14F0FCBA3108}" destId="{4BC8EA5C-A9B2-4FA0-96AB-51B1ACFA3D60}" srcOrd="0" destOrd="0" presId="urn:microsoft.com/office/officeart/2005/8/layout/process4"/>
    <dgm:cxn modelId="{01A75D1B-F15C-492C-AF60-02D5B5437504}" type="presParOf" srcId="{E450E3C4-7AAE-4F72-8D68-3A7B2B72C0FD}" destId="{F0C67A50-3BCC-4373-B9C4-84334228B32F}" srcOrd="1" destOrd="0" presId="urn:microsoft.com/office/officeart/2005/8/layout/process4"/>
    <dgm:cxn modelId="{11929DF6-A7BD-43F3-B528-11147A4516E8}" type="presParOf" srcId="{E450E3C4-7AAE-4F72-8D68-3A7B2B72C0FD}" destId="{80BA2844-F20B-489D-8B09-C0F1175DBC3D}" srcOrd="2" destOrd="0" presId="urn:microsoft.com/office/officeart/2005/8/layout/process4"/>
    <dgm:cxn modelId="{9F9F5428-A043-4232-94D5-647E5A3F8B28}" type="presParOf" srcId="{80BA2844-F20B-489D-8B09-C0F1175DBC3D}" destId="{3603FB7A-904F-46E0-9F6C-4E2A24CA7A6B}" srcOrd="0" destOrd="0" presId="urn:microsoft.com/office/officeart/2005/8/layout/process4"/>
    <dgm:cxn modelId="{6AD1E860-0C27-4924-B207-4B45A0DFBE09}" type="presParOf" srcId="{80BA2844-F20B-489D-8B09-C0F1175DBC3D}" destId="{9B268862-DCB6-47A7-A824-6AA3F0821F1B}" srcOrd="1" destOrd="0" presId="urn:microsoft.com/office/officeart/2005/8/layout/process4"/>
    <dgm:cxn modelId="{AD3F0596-D1FA-4BC2-8617-F732B45FCFE0}" type="presParOf" srcId="{80BA2844-F20B-489D-8B09-C0F1175DBC3D}" destId="{0408B0F8-ABED-48E7-8F5F-F0F1686E1B63}" srcOrd="2" destOrd="0" presId="urn:microsoft.com/office/officeart/2005/8/layout/process4"/>
    <dgm:cxn modelId="{5972D100-D245-462D-95AC-876B084161FD}" type="presParOf" srcId="{0408B0F8-ABED-48E7-8F5F-F0F1686E1B63}" destId="{0E9F61B4-3CEE-4131-B7BF-D106C02025E1}" srcOrd="0" destOrd="0" presId="urn:microsoft.com/office/officeart/2005/8/layout/process4"/>
    <dgm:cxn modelId="{CF1FE608-A5EA-42EB-ABAA-676CEC5F6DE6}" type="presParOf" srcId="{0408B0F8-ABED-48E7-8F5F-F0F1686E1B63}" destId="{D15B2F42-7FB9-4C46-9C3E-2EA22459FF63}" srcOrd="1" destOrd="0" presId="urn:microsoft.com/office/officeart/2005/8/layout/process4"/>
    <dgm:cxn modelId="{4BE19A39-30DB-4D49-90CA-AE29202E8FE2}" type="presParOf" srcId="{0408B0F8-ABED-48E7-8F5F-F0F1686E1B63}" destId="{BDCFB2D8-0AB9-4A93-B776-7408825951A7}" srcOrd="2" destOrd="0" presId="urn:microsoft.com/office/officeart/2005/8/layout/process4"/>
    <dgm:cxn modelId="{7386CC2C-6098-4127-9D02-79D6BDBAF36A}" type="presParOf" srcId="{0408B0F8-ABED-48E7-8F5F-F0F1686E1B63}" destId="{32A9DBF5-FEDC-4359-A72A-759B3D108BAD}" srcOrd="3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5F0CB58-C914-446C-9056-DDE92B49ED7F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64603ED-729D-4591-B64C-09811F9CADF3}">
      <dgm:prSet/>
      <dgm:spPr/>
      <dgm:t>
        <a:bodyPr/>
        <a:lstStyle/>
        <a:p>
          <a:r>
            <a:rPr lang="zh-CN"/>
            <a:t>外向性（</a:t>
          </a:r>
          <a:r>
            <a:rPr lang="en-US"/>
            <a:t>Extraversion</a:t>
          </a:r>
          <a:r>
            <a:rPr lang="zh-CN"/>
            <a:t>）</a:t>
          </a:r>
          <a:endParaRPr lang="en-US"/>
        </a:p>
      </dgm:t>
    </dgm:pt>
    <dgm:pt modelId="{507D6D3E-B2EE-42BA-BE6B-46EB91A0C0E7}" type="parTrans" cxnId="{F7E6B917-86CA-48F8-B8DB-45C2C4C135D0}">
      <dgm:prSet/>
      <dgm:spPr/>
      <dgm:t>
        <a:bodyPr/>
        <a:lstStyle/>
        <a:p>
          <a:endParaRPr lang="en-US"/>
        </a:p>
      </dgm:t>
    </dgm:pt>
    <dgm:pt modelId="{ACCA4A55-214F-4580-BE17-2FE576B1F4D2}" type="sibTrans" cxnId="{F7E6B917-86CA-48F8-B8DB-45C2C4C135D0}">
      <dgm:prSet/>
      <dgm:spPr/>
      <dgm:t>
        <a:bodyPr/>
        <a:lstStyle/>
        <a:p>
          <a:endParaRPr lang="en-US"/>
        </a:p>
      </dgm:t>
    </dgm:pt>
    <dgm:pt modelId="{D2F960B4-90D5-4870-A63C-607818B0D166}">
      <dgm:prSet/>
      <dgm:spPr/>
      <dgm:t>
        <a:bodyPr/>
        <a:lstStyle/>
        <a:p>
          <a:r>
            <a:rPr lang="zh-CN"/>
            <a:t>神经质（</a:t>
          </a:r>
          <a:r>
            <a:rPr lang="en-US"/>
            <a:t>Neuroticism</a:t>
          </a:r>
          <a:r>
            <a:rPr lang="zh-CN"/>
            <a:t>）</a:t>
          </a:r>
          <a:endParaRPr lang="en-US"/>
        </a:p>
      </dgm:t>
    </dgm:pt>
    <dgm:pt modelId="{ECEB88DC-3E08-4774-A785-0F5F5F7816A2}" type="parTrans" cxnId="{DE19B210-D3FF-46E9-83DD-234025FFE322}">
      <dgm:prSet/>
      <dgm:spPr/>
      <dgm:t>
        <a:bodyPr/>
        <a:lstStyle/>
        <a:p>
          <a:endParaRPr lang="en-US"/>
        </a:p>
      </dgm:t>
    </dgm:pt>
    <dgm:pt modelId="{6F8876B9-37C6-483E-911E-B123F0C27655}" type="sibTrans" cxnId="{DE19B210-D3FF-46E9-83DD-234025FFE322}">
      <dgm:prSet/>
      <dgm:spPr/>
      <dgm:t>
        <a:bodyPr/>
        <a:lstStyle/>
        <a:p>
          <a:endParaRPr lang="en-US"/>
        </a:p>
      </dgm:t>
    </dgm:pt>
    <dgm:pt modelId="{EB452169-AE06-4C2D-8D80-6548D124E058}">
      <dgm:prSet/>
      <dgm:spPr/>
      <dgm:t>
        <a:bodyPr/>
        <a:lstStyle/>
        <a:p>
          <a:r>
            <a:rPr lang="zh-CN"/>
            <a:t>尽责性（</a:t>
          </a:r>
          <a:r>
            <a:rPr lang="en-US"/>
            <a:t>Conscientiousness</a:t>
          </a:r>
          <a:r>
            <a:rPr lang="zh-CN"/>
            <a:t>）</a:t>
          </a:r>
          <a:endParaRPr lang="en-US"/>
        </a:p>
      </dgm:t>
    </dgm:pt>
    <dgm:pt modelId="{9D85234C-8CAD-497E-9E9F-C4B27B84D5DD}" type="parTrans" cxnId="{E366478C-971B-4DA1-A320-C852530AB357}">
      <dgm:prSet/>
      <dgm:spPr/>
      <dgm:t>
        <a:bodyPr/>
        <a:lstStyle/>
        <a:p>
          <a:endParaRPr lang="en-US"/>
        </a:p>
      </dgm:t>
    </dgm:pt>
    <dgm:pt modelId="{9D45402B-A7B3-45CC-B796-7A7890DB0515}" type="sibTrans" cxnId="{E366478C-971B-4DA1-A320-C852530AB357}">
      <dgm:prSet/>
      <dgm:spPr/>
      <dgm:t>
        <a:bodyPr/>
        <a:lstStyle/>
        <a:p>
          <a:endParaRPr lang="en-US"/>
        </a:p>
      </dgm:t>
    </dgm:pt>
    <dgm:pt modelId="{7008F741-6A42-4833-9AC9-285CE545E82D}">
      <dgm:prSet/>
      <dgm:spPr/>
      <dgm:t>
        <a:bodyPr/>
        <a:lstStyle/>
        <a:p>
          <a:r>
            <a:rPr lang="zh-CN" dirty="0"/>
            <a:t>宜</a:t>
          </a:r>
          <a:r>
            <a:rPr kumimoji="0" lang="zh-CN" altLang="en-US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rPr>
            <a:t>（怡）</a:t>
          </a:r>
          <a:r>
            <a:rPr lang="zh-CN" dirty="0"/>
            <a:t>人性（</a:t>
          </a:r>
          <a:r>
            <a:rPr lang="en-US" dirty="0"/>
            <a:t>Agreeableness</a:t>
          </a:r>
          <a:r>
            <a:rPr lang="zh-CN" dirty="0"/>
            <a:t>）</a:t>
          </a:r>
          <a:endParaRPr lang="en-US" dirty="0"/>
        </a:p>
      </dgm:t>
    </dgm:pt>
    <dgm:pt modelId="{99695052-9499-4F5C-8551-BE6F9809D04F}" type="parTrans" cxnId="{B2545518-5C01-4B7E-B4AD-8DFEF3A5697D}">
      <dgm:prSet/>
      <dgm:spPr/>
      <dgm:t>
        <a:bodyPr/>
        <a:lstStyle/>
        <a:p>
          <a:endParaRPr lang="en-US"/>
        </a:p>
      </dgm:t>
    </dgm:pt>
    <dgm:pt modelId="{54AB9CE9-062A-43D9-BC70-3C9D2160EEB5}" type="sibTrans" cxnId="{B2545518-5C01-4B7E-B4AD-8DFEF3A5697D}">
      <dgm:prSet/>
      <dgm:spPr/>
      <dgm:t>
        <a:bodyPr/>
        <a:lstStyle/>
        <a:p>
          <a:endParaRPr lang="en-US"/>
        </a:p>
      </dgm:t>
    </dgm:pt>
    <dgm:pt modelId="{B333B9F7-07C5-4EA7-A53E-6A786FFB016A}">
      <dgm:prSet/>
      <dgm:spPr/>
      <dgm:t>
        <a:bodyPr/>
        <a:lstStyle/>
        <a:p>
          <a:r>
            <a:rPr lang="zh-CN"/>
            <a:t>开放性（</a:t>
          </a:r>
          <a:r>
            <a:rPr lang="en-US"/>
            <a:t>Openness to Experience</a:t>
          </a:r>
          <a:r>
            <a:rPr lang="zh-CN"/>
            <a:t>）</a:t>
          </a:r>
          <a:endParaRPr lang="en-US"/>
        </a:p>
      </dgm:t>
    </dgm:pt>
    <dgm:pt modelId="{BC1F4ECD-AB04-4248-90C5-DF42C3E67733}" type="parTrans" cxnId="{7AF771E6-B1D8-41E9-A9AB-F47C5A7C4F8E}">
      <dgm:prSet/>
      <dgm:spPr/>
      <dgm:t>
        <a:bodyPr/>
        <a:lstStyle/>
        <a:p>
          <a:endParaRPr lang="en-US"/>
        </a:p>
      </dgm:t>
    </dgm:pt>
    <dgm:pt modelId="{E52C76E0-B023-4859-A945-2DC01090713D}" type="sibTrans" cxnId="{7AF771E6-B1D8-41E9-A9AB-F47C5A7C4F8E}">
      <dgm:prSet/>
      <dgm:spPr/>
      <dgm:t>
        <a:bodyPr/>
        <a:lstStyle/>
        <a:p>
          <a:endParaRPr lang="en-US"/>
        </a:p>
      </dgm:t>
    </dgm:pt>
    <dgm:pt modelId="{72B0128A-8B8F-4B1E-BD43-E983149E1987}">
      <dgm:prSet/>
      <dgm:spPr/>
      <dgm:t>
        <a:bodyPr/>
        <a:lstStyle/>
        <a:p>
          <a:r>
            <a:rPr lang="zh-CN"/>
            <a:t>速记：</a:t>
          </a:r>
          <a:r>
            <a:rPr lang="en-US"/>
            <a:t>OCEAN</a:t>
          </a:r>
        </a:p>
      </dgm:t>
    </dgm:pt>
    <dgm:pt modelId="{2E481BB1-85D1-44A4-8305-7321BA65133B}" type="parTrans" cxnId="{6A40DF9D-C999-4A97-8230-05A6925853A4}">
      <dgm:prSet/>
      <dgm:spPr/>
      <dgm:t>
        <a:bodyPr/>
        <a:lstStyle/>
        <a:p>
          <a:endParaRPr lang="en-US"/>
        </a:p>
      </dgm:t>
    </dgm:pt>
    <dgm:pt modelId="{AE738460-3272-4D24-9429-00546C283BD2}" type="sibTrans" cxnId="{6A40DF9D-C999-4A97-8230-05A6925853A4}">
      <dgm:prSet/>
      <dgm:spPr/>
      <dgm:t>
        <a:bodyPr/>
        <a:lstStyle/>
        <a:p>
          <a:endParaRPr lang="en-US"/>
        </a:p>
      </dgm:t>
    </dgm:pt>
    <dgm:pt modelId="{C01D03AA-38D7-4AC6-8A48-89CFEDB1CE69}" type="pres">
      <dgm:prSet presAssocID="{B5F0CB58-C914-446C-9056-DDE92B49ED7F}" presName="vert0" presStyleCnt="0">
        <dgm:presLayoutVars>
          <dgm:dir/>
          <dgm:animOne val="branch"/>
          <dgm:animLvl val="lvl"/>
        </dgm:presLayoutVars>
      </dgm:prSet>
      <dgm:spPr/>
    </dgm:pt>
    <dgm:pt modelId="{BE1A0972-87D6-4143-ACA6-97807C44F527}" type="pres">
      <dgm:prSet presAssocID="{E64603ED-729D-4591-B64C-09811F9CADF3}" presName="thickLine" presStyleLbl="alignNode1" presStyleIdx="0" presStyleCnt="6"/>
      <dgm:spPr/>
    </dgm:pt>
    <dgm:pt modelId="{E3B26083-6419-44BE-8A35-8DD4D2C0D1B1}" type="pres">
      <dgm:prSet presAssocID="{E64603ED-729D-4591-B64C-09811F9CADF3}" presName="horz1" presStyleCnt="0"/>
      <dgm:spPr/>
    </dgm:pt>
    <dgm:pt modelId="{7DDA7420-6540-40F8-8390-546DE153CDC0}" type="pres">
      <dgm:prSet presAssocID="{E64603ED-729D-4591-B64C-09811F9CADF3}" presName="tx1" presStyleLbl="revTx" presStyleIdx="0" presStyleCnt="6"/>
      <dgm:spPr/>
    </dgm:pt>
    <dgm:pt modelId="{6B826F72-3F7C-4FCF-8801-DC733B215CE7}" type="pres">
      <dgm:prSet presAssocID="{E64603ED-729D-4591-B64C-09811F9CADF3}" presName="vert1" presStyleCnt="0"/>
      <dgm:spPr/>
    </dgm:pt>
    <dgm:pt modelId="{4ED7B113-CB01-427B-8CDD-DADBBB9D28C8}" type="pres">
      <dgm:prSet presAssocID="{D2F960B4-90D5-4870-A63C-607818B0D166}" presName="thickLine" presStyleLbl="alignNode1" presStyleIdx="1" presStyleCnt="6"/>
      <dgm:spPr/>
    </dgm:pt>
    <dgm:pt modelId="{2585BD60-4BE3-4A1F-BEF7-4B5767DE59FA}" type="pres">
      <dgm:prSet presAssocID="{D2F960B4-90D5-4870-A63C-607818B0D166}" presName="horz1" presStyleCnt="0"/>
      <dgm:spPr/>
    </dgm:pt>
    <dgm:pt modelId="{279189CB-9E4E-48A7-AA7E-3E004670BBA2}" type="pres">
      <dgm:prSet presAssocID="{D2F960B4-90D5-4870-A63C-607818B0D166}" presName="tx1" presStyleLbl="revTx" presStyleIdx="1" presStyleCnt="6"/>
      <dgm:spPr/>
    </dgm:pt>
    <dgm:pt modelId="{7A10C1B9-3486-4A0D-B949-E79F09E0BE20}" type="pres">
      <dgm:prSet presAssocID="{D2F960B4-90D5-4870-A63C-607818B0D166}" presName="vert1" presStyleCnt="0"/>
      <dgm:spPr/>
    </dgm:pt>
    <dgm:pt modelId="{3242436D-44C1-494F-9F9A-98B1FFEAE3CB}" type="pres">
      <dgm:prSet presAssocID="{EB452169-AE06-4C2D-8D80-6548D124E058}" presName="thickLine" presStyleLbl="alignNode1" presStyleIdx="2" presStyleCnt="6"/>
      <dgm:spPr/>
    </dgm:pt>
    <dgm:pt modelId="{4431FAF8-32E5-435F-A1B8-5958AA264E7A}" type="pres">
      <dgm:prSet presAssocID="{EB452169-AE06-4C2D-8D80-6548D124E058}" presName="horz1" presStyleCnt="0"/>
      <dgm:spPr/>
    </dgm:pt>
    <dgm:pt modelId="{85A3C995-2D81-4D05-9530-F1493218F9B6}" type="pres">
      <dgm:prSet presAssocID="{EB452169-AE06-4C2D-8D80-6548D124E058}" presName="tx1" presStyleLbl="revTx" presStyleIdx="2" presStyleCnt="6"/>
      <dgm:spPr/>
    </dgm:pt>
    <dgm:pt modelId="{71A99325-8FDB-481B-8A95-30C8C9936828}" type="pres">
      <dgm:prSet presAssocID="{EB452169-AE06-4C2D-8D80-6548D124E058}" presName="vert1" presStyleCnt="0"/>
      <dgm:spPr/>
    </dgm:pt>
    <dgm:pt modelId="{A3D9083A-C9C0-4059-98DB-D14E65DB5084}" type="pres">
      <dgm:prSet presAssocID="{7008F741-6A42-4833-9AC9-285CE545E82D}" presName="thickLine" presStyleLbl="alignNode1" presStyleIdx="3" presStyleCnt="6"/>
      <dgm:spPr/>
    </dgm:pt>
    <dgm:pt modelId="{609C378C-F20C-499A-AD1B-288F61738333}" type="pres">
      <dgm:prSet presAssocID="{7008F741-6A42-4833-9AC9-285CE545E82D}" presName="horz1" presStyleCnt="0"/>
      <dgm:spPr/>
    </dgm:pt>
    <dgm:pt modelId="{67362C63-EBE2-460F-A023-6C3FA5EA8EA6}" type="pres">
      <dgm:prSet presAssocID="{7008F741-6A42-4833-9AC9-285CE545E82D}" presName="tx1" presStyleLbl="revTx" presStyleIdx="3" presStyleCnt="6"/>
      <dgm:spPr/>
    </dgm:pt>
    <dgm:pt modelId="{A4A7C7BA-086F-489F-9E2A-24C171694557}" type="pres">
      <dgm:prSet presAssocID="{7008F741-6A42-4833-9AC9-285CE545E82D}" presName="vert1" presStyleCnt="0"/>
      <dgm:spPr/>
    </dgm:pt>
    <dgm:pt modelId="{E2B1D25E-F717-4F0B-B129-7DF1428F75C0}" type="pres">
      <dgm:prSet presAssocID="{B333B9F7-07C5-4EA7-A53E-6A786FFB016A}" presName="thickLine" presStyleLbl="alignNode1" presStyleIdx="4" presStyleCnt="6"/>
      <dgm:spPr/>
    </dgm:pt>
    <dgm:pt modelId="{E3A16C46-0CD4-4E15-8BF2-667F2387576E}" type="pres">
      <dgm:prSet presAssocID="{B333B9F7-07C5-4EA7-A53E-6A786FFB016A}" presName="horz1" presStyleCnt="0"/>
      <dgm:spPr/>
    </dgm:pt>
    <dgm:pt modelId="{37103EE7-1CB6-4E22-90D7-98C640DA60CF}" type="pres">
      <dgm:prSet presAssocID="{B333B9F7-07C5-4EA7-A53E-6A786FFB016A}" presName="tx1" presStyleLbl="revTx" presStyleIdx="4" presStyleCnt="6"/>
      <dgm:spPr/>
    </dgm:pt>
    <dgm:pt modelId="{F8598E64-4847-4D0E-9B67-DAC336405011}" type="pres">
      <dgm:prSet presAssocID="{B333B9F7-07C5-4EA7-A53E-6A786FFB016A}" presName="vert1" presStyleCnt="0"/>
      <dgm:spPr/>
    </dgm:pt>
    <dgm:pt modelId="{5090FF3A-70C2-45D1-AE36-62A4D5893C79}" type="pres">
      <dgm:prSet presAssocID="{72B0128A-8B8F-4B1E-BD43-E983149E1987}" presName="thickLine" presStyleLbl="alignNode1" presStyleIdx="5" presStyleCnt="6"/>
      <dgm:spPr/>
    </dgm:pt>
    <dgm:pt modelId="{2B0CF23D-C000-47E3-86CC-40CF61958372}" type="pres">
      <dgm:prSet presAssocID="{72B0128A-8B8F-4B1E-BD43-E983149E1987}" presName="horz1" presStyleCnt="0"/>
      <dgm:spPr/>
    </dgm:pt>
    <dgm:pt modelId="{DB4AD31D-00FE-4485-ADB3-B050803157C6}" type="pres">
      <dgm:prSet presAssocID="{72B0128A-8B8F-4B1E-BD43-E983149E1987}" presName="tx1" presStyleLbl="revTx" presStyleIdx="5" presStyleCnt="6"/>
      <dgm:spPr/>
    </dgm:pt>
    <dgm:pt modelId="{85B5B556-BD32-4B9C-84BA-C8D28ED03ECD}" type="pres">
      <dgm:prSet presAssocID="{72B0128A-8B8F-4B1E-BD43-E983149E1987}" presName="vert1" presStyleCnt="0"/>
      <dgm:spPr/>
    </dgm:pt>
  </dgm:ptLst>
  <dgm:cxnLst>
    <dgm:cxn modelId="{DE19B210-D3FF-46E9-83DD-234025FFE322}" srcId="{B5F0CB58-C914-446C-9056-DDE92B49ED7F}" destId="{D2F960B4-90D5-4870-A63C-607818B0D166}" srcOrd="1" destOrd="0" parTransId="{ECEB88DC-3E08-4774-A785-0F5F5F7816A2}" sibTransId="{6F8876B9-37C6-483E-911E-B123F0C27655}"/>
    <dgm:cxn modelId="{37379D15-D1EC-45C7-B225-0B3AF6090F58}" type="presOf" srcId="{EB452169-AE06-4C2D-8D80-6548D124E058}" destId="{85A3C995-2D81-4D05-9530-F1493218F9B6}" srcOrd="0" destOrd="0" presId="urn:microsoft.com/office/officeart/2008/layout/LinedList"/>
    <dgm:cxn modelId="{F7E6B917-86CA-48F8-B8DB-45C2C4C135D0}" srcId="{B5F0CB58-C914-446C-9056-DDE92B49ED7F}" destId="{E64603ED-729D-4591-B64C-09811F9CADF3}" srcOrd="0" destOrd="0" parTransId="{507D6D3E-B2EE-42BA-BE6B-46EB91A0C0E7}" sibTransId="{ACCA4A55-214F-4580-BE17-2FE576B1F4D2}"/>
    <dgm:cxn modelId="{B2545518-5C01-4B7E-B4AD-8DFEF3A5697D}" srcId="{B5F0CB58-C914-446C-9056-DDE92B49ED7F}" destId="{7008F741-6A42-4833-9AC9-285CE545E82D}" srcOrd="3" destOrd="0" parTransId="{99695052-9499-4F5C-8551-BE6F9809D04F}" sibTransId="{54AB9CE9-062A-43D9-BC70-3C9D2160EEB5}"/>
    <dgm:cxn modelId="{25656146-2706-4809-A01D-B26C4929B337}" type="presOf" srcId="{B5F0CB58-C914-446C-9056-DDE92B49ED7F}" destId="{C01D03AA-38D7-4AC6-8A48-89CFEDB1CE69}" srcOrd="0" destOrd="0" presId="urn:microsoft.com/office/officeart/2008/layout/LinedList"/>
    <dgm:cxn modelId="{08BFAD49-D75B-47C0-B8F3-A1A31E78A8E5}" type="presOf" srcId="{B333B9F7-07C5-4EA7-A53E-6A786FFB016A}" destId="{37103EE7-1CB6-4E22-90D7-98C640DA60CF}" srcOrd="0" destOrd="0" presId="urn:microsoft.com/office/officeart/2008/layout/LinedList"/>
    <dgm:cxn modelId="{50604256-0397-41CD-B2FD-30F7042AC013}" type="presOf" srcId="{D2F960B4-90D5-4870-A63C-607818B0D166}" destId="{279189CB-9E4E-48A7-AA7E-3E004670BBA2}" srcOrd="0" destOrd="0" presId="urn:microsoft.com/office/officeart/2008/layout/LinedList"/>
    <dgm:cxn modelId="{E366478C-971B-4DA1-A320-C852530AB357}" srcId="{B5F0CB58-C914-446C-9056-DDE92B49ED7F}" destId="{EB452169-AE06-4C2D-8D80-6548D124E058}" srcOrd="2" destOrd="0" parTransId="{9D85234C-8CAD-497E-9E9F-C4B27B84D5DD}" sibTransId="{9D45402B-A7B3-45CC-B796-7A7890DB0515}"/>
    <dgm:cxn modelId="{6A40DF9D-C999-4A97-8230-05A6925853A4}" srcId="{B5F0CB58-C914-446C-9056-DDE92B49ED7F}" destId="{72B0128A-8B8F-4B1E-BD43-E983149E1987}" srcOrd="5" destOrd="0" parTransId="{2E481BB1-85D1-44A4-8305-7321BA65133B}" sibTransId="{AE738460-3272-4D24-9429-00546C283BD2}"/>
    <dgm:cxn modelId="{CF196D9E-C9F9-4CE2-9EF0-C3E6A5769843}" type="presOf" srcId="{7008F741-6A42-4833-9AC9-285CE545E82D}" destId="{67362C63-EBE2-460F-A023-6C3FA5EA8EA6}" srcOrd="0" destOrd="0" presId="urn:microsoft.com/office/officeart/2008/layout/LinedList"/>
    <dgm:cxn modelId="{4A45C1B7-44D0-4063-8C1B-B01D93201138}" type="presOf" srcId="{E64603ED-729D-4591-B64C-09811F9CADF3}" destId="{7DDA7420-6540-40F8-8390-546DE153CDC0}" srcOrd="0" destOrd="0" presId="urn:microsoft.com/office/officeart/2008/layout/LinedList"/>
    <dgm:cxn modelId="{7AF771E6-B1D8-41E9-A9AB-F47C5A7C4F8E}" srcId="{B5F0CB58-C914-446C-9056-DDE92B49ED7F}" destId="{B333B9F7-07C5-4EA7-A53E-6A786FFB016A}" srcOrd="4" destOrd="0" parTransId="{BC1F4ECD-AB04-4248-90C5-DF42C3E67733}" sibTransId="{E52C76E0-B023-4859-A945-2DC01090713D}"/>
    <dgm:cxn modelId="{B9988FEB-097D-4657-90F8-8FE50B011478}" type="presOf" srcId="{72B0128A-8B8F-4B1E-BD43-E983149E1987}" destId="{DB4AD31D-00FE-4485-ADB3-B050803157C6}" srcOrd="0" destOrd="0" presId="urn:microsoft.com/office/officeart/2008/layout/LinedList"/>
    <dgm:cxn modelId="{EE256FE1-DDAF-453A-8D87-53713F0069AE}" type="presParOf" srcId="{C01D03AA-38D7-4AC6-8A48-89CFEDB1CE69}" destId="{BE1A0972-87D6-4143-ACA6-97807C44F527}" srcOrd="0" destOrd="0" presId="urn:microsoft.com/office/officeart/2008/layout/LinedList"/>
    <dgm:cxn modelId="{E3B935CC-C2F6-410B-94F2-8D634711DB09}" type="presParOf" srcId="{C01D03AA-38D7-4AC6-8A48-89CFEDB1CE69}" destId="{E3B26083-6419-44BE-8A35-8DD4D2C0D1B1}" srcOrd="1" destOrd="0" presId="urn:microsoft.com/office/officeart/2008/layout/LinedList"/>
    <dgm:cxn modelId="{8E54B317-9E86-41B2-9A59-8BFAEF395C36}" type="presParOf" srcId="{E3B26083-6419-44BE-8A35-8DD4D2C0D1B1}" destId="{7DDA7420-6540-40F8-8390-546DE153CDC0}" srcOrd="0" destOrd="0" presId="urn:microsoft.com/office/officeart/2008/layout/LinedList"/>
    <dgm:cxn modelId="{5F9403C1-F4B7-422B-AF75-F101906491B4}" type="presParOf" srcId="{E3B26083-6419-44BE-8A35-8DD4D2C0D1B1}" destId="{6B826F72-3F7C-4FCF-8801-DC733B215CE7}" srcOrd="1" destOrd="0" presId="urn:microsoft.com/office/officeart/2008/layout/LinedList"/>
    <dgm:cxn modelId="{CFDBD037-0A0F-4E11-A428-C53CB5F55655}" type="presParOf" srcId="{C01D03AA-38D7-4AC6-8A48-89CFEDB1CE69}" destId="{4ED7B113-CB01-427B-8CDD-DADBBB9D28C8}" srcOrd="2" destOrd="0" presId="urn:microsoft.com/office/officeart/2008/layout/LinedList"/>
    <dgm:cxn modelId="{752C1EF2-280B-4C1F-B69E-37FA521E7026}" type="presParOf" srcId="{C01D03AA-38D7-4AC6-8A48-89CFEDB1CE69}" destId="{2585BD60-4BE3-4A1F-BEF7-4B5767DE59FA}" srcOrd="3" destOrd="0" presId="urn:microsoft.com/office/officeart/2008/layout/LinedList"/>
    <dgm:cxn modelId="{D3EB42BB-8253-41F5-B64F-1D7636549CB9}" type="presParOf" srcId="{2585BD60-4BE3-4A1F-BEF7-4B5767DE59FA}" destId="{279189CB-9E4E-48A7-AA7E-3E004670BBA2}" srcOrd="0" destOrd="0" presId="urn:microsoft.com/office/officeart/2008/layout/LinedList"/>
    <dgm:cxn modelId="{0A0E8567-A224-485E-8079-4AA009431B04}" type="presParOf" srcId="{2585BD60-4BE3-4A1F-BEF7-4B5767DE59FA}" destId="{7A10C1B9-3486-4A0D-B949-E79F09E0BE20}" srcOrd="1" destOrd="0" presId="urn:microsoft.com/office/officeart/2008/layout/LinedList"/>
    <dgm:cxn modelId="{287107C9-BBA0-4359-BE35-9D0FD11D0DFF}" type="presParOf" srcId="{C01D03AA-38D7-4AC6-8A48-89CFEDB1CE69}" destId="{3242436D-44C1-494F-9F9A-98B1FFEAE3CB}" srcOrd="4" destOrd="0" presId="urn:microsoft.com/office/officeart/2008/layout/LinedList"/>
    <dgm:cxn modelId="{861A3248-4D35-4BCD-BB05-3B5F1593557A}" type="presParOf" srcId="{C01D03AA-38D7-4AC6-8A48-89CFEDB1CE69}" destId="{4431FAF8-32E5-435F-A1B8-5958AA264E7A}" srcOrd="5" destOrd="0" presId="urn:microsoft.com/office/officeart/2008/layout/LinedList"/>
    <dgm:cxn modelId="{42ADE1A1-E7F9-43F4-95FC-17B7C1CEFCF9}" type="presParOf" srcId="{4431FAF8-32E5-435F-A1B8-5958AA264E7A}" destId="{85A3C995-2D81-4D05-9530-F1493218F9B6}" srcOrd="0" destOrd="0" presId="urn:microsoft.com/office/officeart/2008/layout/LinedList"/>
    <dgm:cxn modelId="{A05464F6-4BA2-48A4-9A60-B454C75640BE}" type="presParOf" srcId="{4431FAF8-32E5-435F-A1B8-5958AA264E7A}" destId="{71A99325-8FDB-481B-8A95-30C8C9936828}" srcOrd="1" destOrd="0" presId="urn:microsoft.com/office/officeart/2008/layout/LinedList"/>
    <dgm:cxn modelId="{178D3D0E-5770-4165-B2B2-F7CA6A7A07F6}" type="presParOf" srcId="{C01D03AA-38D7-4AC6-8A48-89CFEDB1CE69}" destId="{A3D9083A-C9C0-4059-98DB-D14E65DB5084}" srcOrd="6" destOrd="0" presId="urn:microsoft.com/office/officeart/2008/layout/LinedList"/>
    <dgm:cxn modelId="{D0347FAD-C27A-49E5-AA36-8D767E6DA88E}" type="presParOf" srcId="{C01D03AA-38D7-4AC6-8A48-89CFEDB1CE69}" destId="{609C378C-F20C-499A-AD1B-288F61738333}" srcOrd="7" destOrd="0" presId="urn:microsoft.com/office/officeart/2008/layout/LinedList"/>
    <dgm:cxn modelId="{551A4322-2693-40C3-994E-50A04576C445}" type="presParOf" srcId="{609C378C-F20C-499A-AD1B-288F61738333}" destId="{67362C63-EBE2-460F-A023-6C3FA5EA8EA6}" srcOrd="0" destOrd="0" presId="urn:microsoft.com/office/officeart/2008/layout/LinedList"/>
    <dgm:cxn modelId="{F22B1300-C264-4295-95CF-C33A95445D67}" type="presParOf" srcId="{609C378C-F20C-499A-AD1B-288F61738333}" destId="{A4A7C7BA-086F-489F-9E2A-24C171694557}" srcOrd="1" destOrd="0" presId="urn:microsoft.com/office/officeart/2008/layout/LinedList"/>
    <dgm:cxn modelId="{1601BA92-D4F7-43E6-A901-1FC18C524A0C}" type="presParOf" srcId="{C01D03AA-38D7-4AC6-8A48-89CFEDB1CE69}" destId="{E2B1D25E-F717-4F0B-B129-7DF1428F75C0}" srcOrd="8" destOrd="0" presId="urn:microsoft.com/office/officeart/2008/layout/LinedList"/>
    <dgm:cxn modelId="{B84201C8-29C4-4140-ADF6-1C7B7118B778}" type="presParOf" srcId="{C01D03AA-38D7-4AC6-8A48-89CFEDB1CE69}" destId="{E3A16C46-0CD4-4E15-8BF2-667F2387576E}" srcOrd="9" destOrd="0" presId="urn:microsoft.com/office/officeart/2008/layout/LinedList"/>
    <dgm:cxn modelId="{5057156D-9CF1-4E6F-B049-0A0283171F96}" type="presParOf" srcId="{E3A16C46-0CD4-4E15-8BF2-667F2387576E}" destId="{37103EE7-1CB6-4E22-90D7-98C640DA60CF}" srcOrd="0" destOrd="0" presId="urn:microsoft.com/office/officeart/2008/layout/LinedList"/>
    <dgm:cxn modelId="{F9FDE551-2BAE-4278-89D3-51414BD363C4}" type="presParOf" srcId="{E3A16C46-0CD4-4E15-8BF2-667F2387576E}" destId="{F8598E64-4847-4D0E-9B67-DAC336405011}" srcOrd="1" destOrd="0" presId="urn:microsoft.com/office/officeart/2008/layout/LinedList"/>
    <dgm:cxn modelId="{453B6F8A-8F03-498A-891B-FBDBC1BEE81F}" type="presParOf" srcId="{C01D03AA-38D7-4AC6-8A48-89CFEDB1CE69}" destId="{5090FF3A-70C2-45D1-AE36-62A4D5893C79}" srcOrd="10" destOrd="0" presId="urn:microsoft.com/office/officeart/2008/layout/LinedList"/>
    <dgm:cxn modelId="{911A3AE5-87DC-4D85-BCF7-CE86046C8C61}" type="presParOf" srcId="{C01D03AA-38D7-4AC6-8A48-89CFEDB1CE69}" destId="{2B0CF23D-C000-47E3-86CC-40CF61958372}" srcOrd="11" destOrd="0" presId="urn:microsoft.com/office/officeart/2008/layout/LinedList"/>
    <dgm:cxn modelId="{AF707653-3FD1-439A-971F-4AAB4DA2B661}" type="presParOf" srcId="{2B0CF23D-C000-47E3-86CC-40CF61958372}" destId="{DB4AD31D-00FE-4485-ADB3-B050803157C6}" srcOrd="0" destOrd="0" presId="urn:microsoft.com/office/officeart/2008/layout/LinedList"/>
    <dgm:cxn modelId="{BBABE01C-306F-4F28-BED5-74F99E99FF95}" type="presParOf" srcId="{2B0CF23D-C000-47E3-86CC-40CF61958372}" destId="{85B5B556-BD32-4B9C-84BA-C8D28ED03EC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D6EB57F-04D4-4622-8EBA-8AC9628F92F0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96440079-B7A2-4B61-9DD2-08CACA18816F}">
      <dgm:prSet/>
      <dgm:spPr/>
      <dgm:t>
        <a:bodyPr/>
        <a:lstStyle/>
        <a:p>
          <a:r>
            <a:rPr lang="en-US"/>
            <a:t>1996</a:t>
          </a:r>
          <a:r>
            <a:rPr lang="zh-CN"/>
            <a:t>年发表</a:t>
          </a:r>
          <a:r>
            <a:rPr lang="en-US"/>
            <a:t>CPAI</a:t>
          </a:r>
          <a:r>
            <a:rPr lang="zh-CN"/>
            <a:t>，</a:t>
          </a:r>
          <a:r>
            <a:rPr lang="en-US"/>
            <a:t>2001</a:t>
          </a:r>
          <a:r>
            <a:rPr lang="zh-CN"/>
            <a:t>年发表</a:t>
          </a:r>
          <a:r>
            <a:rPr lang="en-US"/>
            <a:t>CPAI-2</a:t>
          </a:r>
        </a:p>
      </dgm:t>
    </dgm:pt>
    <dgm:pt modelId="{C81487D6-D361-4920-99DA-E136FF93FFB7}" type="parTrans" cxnId="{49EDB15F-5593-4281-8C51-61A6B9327A6C}">
      <dgm:prSet/>
      <dgm:spPr/>
      <dgm:t>
        <a:bodyPr/>
        <a:lstStyle/>
        <a:p>
          <a:endParaRPr lang="en-US"/>
        </a:p>
      </dgm:t>
    </dgm:pt>
    <dgm:pt modelId="{0AEB153C-7C49-4A13-B2FE-580850759198}" type="sibTrans" cxnId="{49EDB15F-5593-4281-8C51-61A6B9327A6C}">
      <dgm:prSet/>
      <dgm:spPr/>
      <dgm:t>
        <a:bodyPr/>
        <a:lstStyle/>
        <a:p>
          <a:endParaRPr lang="en-US"/>
        </a:p>
      </dgm:t>
    </dgm:pt>
    <dgm:pt modelId="{64107159-7D72-4B20-A566-F5AC9B8EBA3B}">
      <dgm:prSet/>
      <dgm:spPr/>
      <dgm:t>
        <a:bodyPr/>
        <a:lstStyle/>
        <a:p>
          <a:r>
            <a:rPr lang="en-US"/>
            <a:t>CPAI-2</a:t>
          </a:r>
          <a:r>
            <a:rPr lang="zh-CN"/>
            <a:t>包括</a:t>
          </a:r>
          <a:r>
            <a:rPr lang="en-US"/>
            <a:t>28</a:t>
          </a:r>
          <a:r>
            <a:rPr lang="zh-CN"/>
            <a:t>个一般性格分量表、</a:t>
          </a:r>
          <a:r>
            <a:rPr lang="en-US"/>
            <a:t>12</a:t>
          </a:r>
          <a:r>
            <a:rPr lang="zh-CN"/>
            <a:t>个临床分量表和</a:t>
          </a:r>
          <a:r>
            <a:rPr lang="en-US"/>
            <a:t>3</a:t>
          </a:r>
          <a:r>
            <a:rPr lang="zh-CN"/>
            <a:t>个效度分量表</a:t>
          </a:r>
          <a:endParaRPr lang="en-US"/>
        </a:p>
      </dgm:t>
    </dgm:pt>
    <dgm:pt modelId="{03EC9450-1C0A-4A7D-9330-3B2CCFCD1F22}" type="parTrans" cxnId="{103E41A0-0118-4A26-AB53-EF377DFFDBDA}">
      <dgm:prSet/>
      <dgm:spPr/>
      <dgm:t>
        <a:bodyPr/>
        <a:lstStyle/>
        <a:p>
          <a:endParaRPr lang="en-US"/>
        </a:p>
      </dgm:t>
    </dgm:pt>
    <dgm:pt modelId="{E8ED93FE-CFC0-46BE-B868-5A5D156B317D}" type="sibTrans" cxnId="{103E41A0-0118-4A26-AB53-EF377DFFDBDA}">
      <dgm:prSet/>
      <dgm:spPr/>
      <dgm:t>
        <a:bodyPr/>
        <a:lstStyle/>
        <a:p>
          <a:endParaRPr lang="en-US"/>
        </a:p>
      </dgm:t>
    </dgm:pt>
    <dgm:pt modelId="{A999606D-AACE-4E9E-8BF9-44602E9F17E0}">
      <dgm:prSet/>
      <dgm:spPr/>
      <dgm:t>
        <a:bodyPr/>
        <a:lstStyle/>
        <a:p>
          <a:r>
            <a:rPr lang="zh-CN"/>
            <a:t>一般性格分量表来自日常生活广泛使用的个人描述</a:t>
          </a:r>
          <a:endParaRPr lang="en-US"/>
        </a:p>
      </dgm:t>
    </dgm:pt>
    <dgm:pt modelId="{7ABEFB91-3902-4340-9B6A-4EE2F6C8C80D}" type="parTrans" cxnId="{236817B1-4267-4324-AC5F-F88B79CA601A}">
      <dgm:prSet/>
      <dgm:spPr/>
      <dgm:t>
        <a:bodyPr/>
        <a:lstStyle/>
        <a:p>
          <a:endParaRPr lang="en-US"/>
        </a:p>
      </dgm:t>
    </dgm:pt>
    <dgm:pt modelId="{EDCF52B4-227B-4DA4-B247-8B0BEA41C8EC}" type="sibTrans" cxnId="{236817B1-4267-4324-AC5F-F88B79CA601A}">
      <dgm:prSet/>
      <dgm:spPr/>
      <dgm:t>
        <a:bodyPr/>
        <a:lstStyle/>
        <a:p>
          <a:endParaRPr lang="en-US"/>
        </a:p>
      </dgm:t>
    </dgm:pt>
    <dgm:pt modelId="{420A3704-BDC6-4D7B-9D5E-1CF7AE43C4CD}">
      <dgm:prSet/>
      <dgm:spPr/>
      <dgm:t>
        <a:bodyPr/>
        <a:lstStyle/>
        <a:p>
          <a:r>
            <a:rPr lang="zh-CN"/>
            <a:t>临床分量表参考了</a:t>
          </a:r>
          <a:r>
            <a:rPr lang="en-US"/>
            <a:t>MMPI</a:t>
          </a:r>
          <a:r>
            <a:rPr lang="zh-CN"/>
            <a:t>等量表</a:t>
          </a:r>
          <a:endParaRPr lang="en-US"/>
        </a:p>
      </dgm:t>
    </dgm:pt>
    <dgm:pt modelId="{A1EE9363-B377-4A49-B2E8-927F3E84A2E5}" type="parTrans" cxnId="{E2BB694F-B5A7-4B86-8DCB-F446642F8760}">
      <dgm:prSet/>
      <dgm:spPr/>
      <dgm:t>
        <a:bodyPr/>
        <a:lstStyle/>
        <a:p>
          <a:endParaRPr lang="en-US"/>
        </a:p>
      </dgm:t>
    </dgm:pt>
    <dgm:pt modelId="{A06148FB-E2F1-4CA7-AD10-1E94D04F18B2}" type="sibTrans" cxnId="{E2BB694F-B5A7-4B86-8DCB-F446642F8760}">
      <dgm:prSet/>
      <dgm:spPr/>
      <dgm:t>
        <a:bodyPr/>
        <a:lstStyle/>
        <a:p>
          <a:endParaRPr lang="en-US"/>
        </a:p>
      </dgm:t>
    </dgm:pt>
    <dgm:pt modelId="{C961C6B7-E7FE-4D8D-AF1A-6C3B4F3E476D}">
      <dgm:prSet/>
      <dgm:spPr/>
      <dgm:t>
        <a:bodyPr/>
        <a:lstStyle/>
        <a:p>
          <a:r>
            <a:rPr lang="zh-CN"/>
            <a:t>包括了中国化特色的维度，如人情、面子、和谐、防御性（阿</a:t>
          </a:r>
          <a:r>
            <a:rPr lang="en-US"/>
            <a:t>q</a:t>
          </a:r>
          <a:r>
            <a:rPr lang="zh-CN"/>
            <a:t>精神）等</a:t>
          </a:r>
          <a:endParaRPr lang="en-US"/>
        </a:p>
      </dgm:t>
    </dgm:pt>
    <dgm:pt modelId="{77275855-6F15-40D9-912B-70042CCF5D6B}" type="parTrans" cxnId="{A6141974-90EA-4A57-93A9-C16FAD5FF36E}">
      <dgm:prSet/>
      <dgm:spPr/>
      <dgm:t>
        <a:bodyPr/>
        <a:lstStyle/>
        <a:p>
          <a:endParaRPr lang="en-US"/>
        </a:p>
      </dgm:t>
    </dgm:pt>
    <dgm:pt modelId="{0F8D88B7-21B5-47ED-B735-7A4D90FE9B92}" type="sibTrans" cxnId="{A6141974-90EA-4A57-93A9-C16FAD5FF36E}">
      <dgm:prSet/>
      <dgm:spPr/>
      <dgm:t>
        <a:bodyPr/>
        <a:lstStyle/>
        <a:p>
          <a:endParaRPr lang="en-US"/>
        </a:p>
      </dgm:t>
    </dgm:pt>
    <dgm:pt modelId="{078A07A8-D7B4-4EAC-832A-8E6B19C32C5B}">
      <dgm:prSet/>
      <dgm:spPr/>
      <dgm:t>
        <a:bodyPr/>
        <a:lstStyle/>
        <a:p>
          <a:r>
            <a:rPr lang="zh-CN"/>
            <a:t>因素分析得到四因子结构</a:t>
          </a:r>
          <a:endParaRPr lang="en-US"/>
        </a:p>
      </dgm:t>
    </dgm:pt>
    <dgm:pt modelId="{DD861EF8-135B-4FA7-8933-FE76E093AAD9}" type="parTrans" cxnId="{91EAD35A-572A-4152-B520-F2313E3D6D07}">
      <dgm:prSet/>
      <dgm:spPr/>
      <dgm:t>
        <a:bodyPr/>
        <a:lstStyle/>
        <a:p>
          <a:endParaRPr lang="en-US"/>
        </a:p>
      </dgm:t>
    </dgm:pt>
    <dgm:pt modelId="{DAA33906-C0E6-4834-9E3E-D43589BF35A2}" type="sibTrans" cxnId="{91EAD35A-572A-4152-B520-F2313E3D6D07}">
      <dgm:prSet/>
      <dgm:spPr/>
      <dgm:t>
        <a:bodyPr/>
        <a:lstStyle/>
        <a:p>
          <a:endParaRPr lang="en-US"/>
        </a:p>
      </dgm:t>
    </dgm:pt>
    <dgm:pt modelId="{DE1A55E9-6CEC-4167-A132-6A525041121A}">
      <dgm:prSet/>
      <dgm:spPr/>
      <dgm:t>
        <a:bodyPr/>
        <a:lstStyle/>
        <a:p>
          <a:r>
            <a:rPr lang="zh-CN" b="1" dirty="0"/>
            <a:t>领导性：</a:t>
          </a:r>
          <a:r>
            <a:rPr lang="zh-CN" dirty="0"/>
            <a:t>新颖性、多样性、多元思考、领导力、理智</a:t>
          </a:r>
          <a:r>
            <a:rPr lang="en-US" dirty="0"/>
            <a:t>-</a:t>
          </a:r>
          <a:r>
            <a:rPr lang="zh-CN" dirty="0"/>
            <a:t>情感、艺术性、内外向、开拓性</a:t>
          </a:r>
          <a:endParaRPr lang="en-US" dirty="0"/>
        </a:p>
      </dgm:t>
    </dgm:pt>
    <dgm:pt modelId="{6845139B-478D-48E6-95B9-91B59141F632}" type="parTrans" cxnId="{FDA07EE5-FAB9-40C1-B62A-2EF74B110EDD}">
      <dgm:prSet/>
      <dgm:spPr/>
      <dgm:t>
        <a:bodyPr/>
        <a:lstStyle/>
        <a:p>
          <a:endParaRPr lang="en-US"/>
        </a:p>
      </dgm:t>
    </dgm:pt>
    <dgm:pt modelId="{596C159F-5530-429B-877D-F0B36443C102}" type="sibTrans" cxnId="{FDA07EE5-FAB9-40C1-B62A-2EF74B110EDD}">
      <dgm:prSet/>
      <dgm:spPr/>
      <dgm:t>
        <a:bodyPr/>
        <a:lstStyle/>
        <a:p>
          <a:endParaRPr lang="en-US"/>
        </a:p>
      </dgm:t>
    </dgm:pt>
    <dgm:pt modelId="{E416C4A0-DF20-4F8B-8B22-2BD0A5DADAD9}">
      <dgm:prSet/>
      <dgm:spPr/>
      <dgm:t>
        <a:bodyPr/>
        <a:lstStyle/>
        <a:p>
          <a:r>
            <a:rPr lang="zh-CN" b="1" dirty="0"/>
            <a:t>可靠性：</a:t>
          </a:r>
          <a:r>
            <a:rPr lang="zh-CN" dirty="0"/>
            <a:t>责任感、情绪性、自卑</a:t>
          </a:r>
          <a:r>
            <a:rPr lang="en-US" dirty="0"/>
            <a:t>-</a:t>
          </a:r>
          <a:r>
            <a:rPr lang="zh-CN" dirty="0"/>
            <a:t>自信、务实性、乐观</a:t>
          </a:r>
          <a:r>
            <a:rPr lang="en-US" dirty="0"/>
            <a:t>-</a:t>
          </a:r>
          <a:r>
            <a:rPr lang="zh-CN" dirty="0"/>
            <a:t>悲观、严谨性、面子、内外控制点、亲情</a:t>
          </a:r>
          <a:endParaRPr lang="en-US" dirty="0"/>
        </a:p>
      </dgm:t>
    </dgm:pt>
    <dgm:pt modelId="{CED24B84-7AA5-445A-BC0F-6678E0BB2E8D}" type="parTrans" cxnId="{C4179D09-D1F5-4AD0-8661-F6DFE446A7DD}">
      <dgm:prSet/>
      <dgm:spPr/>
      <dgm:t>
        <a:bodyPr/>
        <a:lstStyle/>
        <a:p>
          <a:endParaRPr lang="en-US"/>
        </a:p>
      </dgm:t>
    </dgm:pt>
    <dgm:pt modelId="{072DC9E8-5636-4E45-B18E-E105D78FA2AF}" type="sibTrans" cxnId="{C4179D09-D1F5-4AD0-8661-F6DFE446A7DD}">
      <dgm:prSet/>
      <dgm:spPr/>
      <dgm:t>
        <a:bodyPr/>
        <a:lstStyle/>
        <a:p>
          <a:endParaRPr lang="en-US"/>
        </a:p>
      </dgm:t>
    </dgm:pt>
    <dgm:pt modelId="{C9CC0792-7183-4220-9B3F-BACBBB00D2ED}">
      <dgm:prSet/>
      <dgm:spPr/>
      <dgm:t>
        <a:bodyPr/>
        <a:lstStyle/>
        <a:p>
          <a:r>
            <a:rPr lang="zh-CN"/>
            <a:t>容纳性：防御性、宽容</a:t>
          </a:r>
          <a:r>
            <a:rPr lang="en-US"/>
            <a:t>-</a:t>
          </a:r>
          <a:r>
            <a:rPr lang="zh-CN"/>
            <a:t>刻薄、容人度、自我</a:t>
          </a:r>
          <a:r>
            <a:rPr lang="en-US"/>
            <a:t>-</a:t>
          </a:r>
          <a:r>
            <a:rPr lang="zh-CN"/>
            <a:t>社会取向、老实</a:t>
          </a:r>
          <a:r>
            <a:rPr lang="en-US"/>
            <a:t>-</a:t>
          </a:r>
          <a:r>
            <a:rPr lang="zh-CN"/>
            <a:t>圆滑</a:t>
          </a:r>
          <a:endParaRPr lang="en-US"/>
        </a:p>
      </dgm:t>
    </dgm:pt>
    <dgm:pt modelId="{38586720-C95E-42B7-914E-AD42AA2271A1}" type="parTrans" cxnId="{3BB3EF00-B2FB-414A-B3D9-21D8B6DD21FC}">
      <dgm:prSet/>
      <dgm:spPr/>
      <dgm:t>
        <a:bodyPr/>
        <a:lstStyle/>
        <a:p>
          <a:endParaRPr lang="en-US"/>
        </a:p>
      </dgm:t>
    </dgm:pt>
    <dgm:pt modelId="{1E040B17-03F8-446B-ABAD-DF6352648681}" type="sibTrans" cxnId="{3BB3EF00-B2FB-414A-B3D9-21D8B6DD21FC}">
      <dgm:prSet/>
      <dgm:spPr/>
      <dgm:t>
        <a:bodyPr/>
        <a:lstStyle/>
        <a:p>
          <a:endParaRPr lang="en-US"/>
        </a:p>
      </dgm:t>
    </dgm:pt>
    <dgm:pt modelId="{2E276AA9-3C54-421D-A406-4D746ADD10BD}">
      <dgm:prSet/>
      <dgm:spPr/>
      <dgm:t>
        <a:bodyPr/>
        <a:lstStyle/>
        <a:p>
          <a:r>
            <a:rPr lang="zh-CN" b="1" dirty="0"/>
            <a:t>人际取向：</a:t>
          </a:r>
          <a:r>
            <a:rPr lang="zh-CN" dirty="0"/>
            <a:t>传统</a:t>
          </a:r>
          <a:r>
            <a:rPr lang="en-US" dirty="0"/>
            <a:t>-</a:t>
          </a:r>
          <a:r>
            <a:rPr lang="zh-CN" dirty="0"/>
            <a:t>现代化、人情、人际触觉、纪律性、和谐性</a:t>
          </a:r>
          <a:endParaRPr lang="en-US" dirty="0"/>
        </a:p>
      </dgm:t>
    </dgm:pt>
    <dgm:pt modelId="{E81F45A8-6228-485B-B268-AF577C124FA2}" type="parTrans" cxnId="{9E6F197E-C57B-47E3-9323-C432BBF69404}">
      <dgm:prSet/>
      <dgm:spPr/>
      <dgm:t>
        <a:bodyPr/>
        <a:lstStyle/>
        <a:p>
          <a:endParaRPr lang="en-US"/>
        </a:p>
      </dgm:t>
    </dgm:pt>
    <dgm:pt modelId="{C919DBAB-24FD-420A-A154-DE5AD979D2E9}" type="sibTrans" cxnId="{9E6F197E-C57B-47E3-9323-C432BBF69404}">
      <dgm:prSet/>
      <dgm:spPr/>
      <dgm:t>
        <a:bodyPr/>
        <a:lstStyle/>
        <a:p>
          <a:endParaRPr lang="en-US"/>
        </a:p>
      </dgm:t>
    </dgm:pt>
    <dgm:pt modelId="{E014F2A8-946C-44EB-9BE2-54EBEB35C4B7}" type="pres">
      <dgm:prSet presAssocID="{7D6EB57F-04D4-4622-8EBA-8AC9628F92F0}" presName="linear" presStyleCnt="0">
        <dgm:presLayoutVars>
          <dgm:animLvl val="lvl"/>
          <dgm:resizeHandles val="exact"/>
        </dgm:presLayoutVars>
      </dgm:prSet>
      <dgm:spPr/>
    </dgm:pt>
    <dgm:pt modelId="{8620AB2A-F849-4C7C-9BFA-4CB4D8121096}" type="pres">
      <dgm:prSet presAssocID="{96440079-B7A2-4B61-9DD2-08CACA18816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CAF6C16-8D22-4D42-A896-590B6F6B0D2A}" type="pres">
      <dgm:prSet presAssocID="{0AEB153C-7C49-4A13-B2FE-580850759198}" presName="spacer" presStyleCnt="0"/>
      <dgm:spPr/>
    </dgm:pt>
    <dgm:pt modelId="{05E2F2AD-F223-43B7-8E0A-9717913F4EE9}" type="pres">
      <dgm:prSet presAssocID="{64107159-7D72-4B20-A566-F5AC9B8EBA3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020FDCA-D9B4-4C23-BAE1-6A7B055EF0F2}" type="pres">
      <dgm:prSet presAssocID="{64107159-7D72-4B20-A566-F5AC9B8EBA3B}" presName="childText" presStyleLbl="revTx" presStyleIdx="0" presStyleCnt="2">
        <dgm:presLayoutVars>
          <dgm:bulletEnabled val="1"/>
        </dgm:presLayoutVars>
      </dgm:prSet>
      <dgm:spPr/>
    </dgm:pt>
    <dgm:pt modelId="{D7222D49-F31A-4A96-B1FA-B29E5FE866CB}" type="pres">
      <dgm:prSet presAssocID="{078A07A8-D7B4-4EAC-832A-8E6B19C32C5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4719324-2214-45C7-9CA5-453DDF4761E8}" type="pres">
      <dgm:prSet presAssocID="{078A07A8-D7B4-4EAC-832A-8E6B19C32C5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3BB3EF00-B2FB-414A-B3D9-21D8B6DD21FC}" srcId="{078A07A8-D7B4-4EAC-832A-8E6B19C32C5B}" destId="{C9CC0792-7183-4220-9B3F-BACBBB00D2ED}" srcOrd="2" destOrd="0" parTransId="{38586720-C95E-42B7-914E-AD42AA2271A1}" sibTransId="{1E040B17-03F8-446B-ABAD-DF6352648681}"/>
    <dgm:cxn modelId="{C4179D09-D1F5-4AD0-8661-F6DFE446A7DD}" srcId="{078A07A8-D7B4-4EAC-832A-8E6B19C32C5B}" destId="{E416C4A0-DF20-4F8B-8B22-2BD0A5DADAD9}" srcOrd="1" destOrd="0" parTransId="{CED24B84-7AA5-445A-BC0F-6678E0BB2E8D}" sibTransId="{072DC9E8-5636-4E45-B18E-E105D78FA2AF}"/>
    <dgm:cxn modelId="{DFD45E1D-36E7-426A-B6C5-0D4AE6427781}" type="presOf" srcId="{420A3704-BDC6-4D7B-9D5E-1CF7AE43C4CD}" destId="{2020FDCA-D9B4-4C23-BAE1-6A7B055EF0F2}" srcOrd="0" destOrd="1" presId="urn:microsoft.com/office/officeart/2005/8/layout/vList2"/>
    <dgm:cxn modelId="{3EAFF840-6A91-49D8-9642-06D1DA81BD89}" type="presOf" srcId="{C9CC0792-7183-4220-9B3F-BACBBB00D2ED}" destId="{A4719324-2214-45C7-9CA5-453DDF4761E8}" srcOrd="0" destOrd="2" presId="urn:microsoft.com/office/officeart/2005/8/layout/vList2"/>
    <dgm:cxn modelId="{B82E245F-3269-4B0F-A77B-415373C570D7}" type="presOf" srcId="{7D6EB57F-04D4-4622-8EBA-8AC9628F92F0}" destId="{E014F2A8-946C-44EB-9BE2-54EBEB35C4B7}" srcOrd="0" destOrd="0" presId="urn:microsoft.com/office/officeart/2005/8/layout/vList2"/>
    <dgm:cxn modelId="{49EDB15F-5593-4281-8C51-61A6B9327A6C}" srcId="{7D6EB57F-04D4-4622-8EBA-8AC9628F92F0}" destId="{96440079-B7A2-4B61-9DD2-08CACA18816F}" srcOrd="0" destOrd="0" parTransId="{C81487D6-D361-4920-99DA-E136FF93FFB7}" sibTransId="{0AEB153C-7C49-4A13-B2FE-580850759198}"/>
    <dgm:cxn modelId="{35337A65-4E2A-419D-ADB6-FAD411AB8F2E}" type="presOf" srcId="{2E276AA9-3C54-421D-A406-4D746ADD10BD}" destId="{A4719324-2214-45C7-9CA5-453DDF4761E8}" srcOrd="0" destOrd="3" presId="urn:microsoft.com/office/officeart/2005/8/layout/vList2"/>
    <dgm:cxn modelId="{C23BB46B-E142-4DD3-AD78-39FD05194154}" type="presOf" srcId="{078A07A8-D7B4-4EAC-832A-8E6B19C32C5B}" destId="{D7222D49-F31A-4A96-B1FA-B29E5FE866CB}" srcOrd="0" destOrd="0" presId="urn:microsoft.com/office/officeart/2005/8/layout/vList2"/>
    <dgm:cxn modelId="{2A83E04D-D020-4927-A19E-F1A816E04CC3}" type="presOf" srcId="{DE1A55E9-6CEC-4167-A132-6A525041121A}" destId="{A4719324-2214-45C7-9CA5-453DDF4761E8}" srcOrd="0" destOrd="0" presId="urn:microsoft.com/office/officeart/2005/8/layout/vList2"/>
    <dgm:cxn modelId="{E2BB694F-B5A7-4B86-8DCB-F446642F8760}" srcId="{64107159-7D72-4B20-A566-F5AC9B8EBA3B}" destId="{420A3704-BDC6-4D7B-9D5E-1CF7AE43C4CD}" srcOrd="1" destOrd="0" parTransId="{A1EE9363-B377-4A49-B2E8-927F3E84A2E5}" sibTransId="{A06148FB-E2F1-4CA7-AD10-1E94D04F18B2}"/>
    <dgm:cxn modelId="{BE576753-01D3-4A91-98D1-D8FBC2BAA6BE}" type="presOf" srcId="{A999606D-AACE-4E9E-8BF9-44602E9F17E0}" destId="{2020FDCA-D9B4-4C23-BAE1-6A7B055EF0F2}" srcOrd="0" destOrd="0" presId="urn:microsoft.com/office/officeart/2005/8/layout/vList2"/>
    <dgm:cxn modelId="{A6141974-90EA-4A57-93A9-C16FAD5FF36E}" srcId="{64107159-7D72-4B20-A566-F5AC9B8EBA3B}" destId="{C961C6B7-E7FE-4D8D-AF1A-6C3B4F3E476D}" srcOrd="2" destOrd="0" parTransId="{77275855-6F15-40D9-912B-70042CCF5D6B}" sibTransId="{0F8D88B7-21B5-47ED-B735-7A4D90FE9B92}"/>
    <dgm:cxn modelId="{91EAD35A-572A-4152-B520-F2313E3D6D07}" srcId="{7D6EB57F-04D4-4622-8EBA-8AC9628F92F0}" destId="{078A07A8-D7B4-4EAC-832A-8E6B19C32C5B}" srcOrd="2" destOrd="0" parTransId="{DD861EF8-135B-4FA7-8933-FE76E093AAD9}" sibTransId="{DAA33906-C0E6-4834-9E3E-D43589BF35A2}"/>
    <dgm:cxn modelId="{9E6F197E-C57B-47E3-9323-C432BBF69404}" srcId="{078A07A8-D7B4-4EAC-832A-8E6B19C32C5B}" destId="{2E276AA9-3C54-421D-A406-4D746ADD10BD}" srcOrd="3" destOrd="0" parTransId="{E81F45A8-6228-485B-B268-AF577C124FA2}" sibTransId="{C919DBAB-24FD-420A-A154-DE5AD979D2E9}"/>
    <dgm:cxn modelId="{7A210A8B-1777-4715-9221-79D4D10C4C0B}" type="presOf" srcId="{E416C4A0-DF20-4F8B-8B22-2BD0A5DADAD9}" destId="{A4719324-2214-45C7-9CA5-453DDF4761E8}" srcOrd="0" destOrd="1" presId="urn:microsoft.com/office/officeart/2005/8/layout/vList2"/>
    <dgm:cxn modelId="{103E41A0-0118-4A26-AB53-EF377DFFDBDA}" srcId="{7D6EB57F-04D4-4622-8EBA-8AC9628F92F0}" destId="{64107159-7D72-4B20-A566-F5AC9B8EBA3B}" srcOrd="1" destOrd="0" parTransId="{03EC9450-1C0A-4A7D-9330-3B2CCFCD1F22}" sibTransId="{E8ED93FE-CFC0-46BE-B868-5A5D156B317D}"/>
    <dgm:cxn modelId="{236817B1-4267-4324-AC5F-F88B79CA601A}" srcId="{64107159-7D72-4B20-A566-F5AC9B8EBA3B}" destId="{A999606D-AACE-4E9E-8BF9-44602E9F17E0}" srcOrd="0" destOrd="0" parTransId="{7ABEFB91-3902-4340-9B6A-4EE2F6C8C80D}" sibTransId="{EDCF52B4-227B-4DA4-B247-8B0BEA41C8EC}"/>
    <dgm:cxn modelId="{B81AD2C4-D1AB-450C-AFE4-EFAC582895BE}" type="presOf" srcId="{64107159-7D72-4B20-A566-F5AC9B8EBA3B}" destId="{05E2F2AD-F223-43B7-8E0A-9717913F4EE9}" srcOrd="0" destOrd="0" presId="urn:microsoft.com/office/officeart/2005/8/layout/vList2"/>
    <dgm:cxn modelId="{F866C6CF-74F6-466E-B9F4-254333133192}" type="presOf" srcId="{C961C6B7-E7FE-4D8D-AF1A-6C3B4F3E476D}" destId="{2020FDCA-D9B4-4C23-BAE1-6A7B055EF0F2}" srcOrd="0" destOrd="2" presId="urn:microsoft.com/office/officeart/2005/8/layout/vList2"/>
    <dgm:cxn modelId="{FDA07EE5-FAB9-40C1-B62A-2EF74B110EDD}" srcId="{078A07A8-D7B4-4EAC-832A-8E6B19C32C5B}" destId="{DE1A55E9-6CEC-4167-A132-6A525041121A}" srcOrd="0" destOrd="0" parTransId="{6845139B-478D-48E6-95B9-91B59141F632}" sibTransId="{596C159F-5530-429B-877D-F0B36443C102}"/>
    <dgm:cxn modelId="{C72596EC-434F-4181-8691-31200064817A}" type="presOf" srcId="{96440079-B7A2-4B61-9DD2-08CACA18816F}" destId="{8620AB2A-F849-4C7C-9BFA-4CB4D8121096}" srcOrd="0" destOrd="0" presId="urn:microsoft.com/office/officeart/2005/8/layout/vList2"/>
    <dgm:cxn modelId="{6B3DE48E-388D-4FAF-BF2F-6238555CB05F}" type="presParOf" srcId="{E014F2A8-946C-44EB-9BE2-54EBEB35C4B7}" destId="{8620AB2A-F849-4C7C-9BFA-4CB4D8121096}" srcOrd="0" destOrd="0" presId="urn:microsoft.com/office/officeart/2005/8/layout/vList2"/>
    <dgm:cxn modelId="{80D90B81-9FFF-4EAB-BD5F-5FED16264BD4}" type="presParOf" srcId="{E014F2A8-946C-44EB-9BE2-54EBEB35C4B7}" destId="{CCAF6C16-8D22-4D42-A896-590B6F6B0D2A}" srcOrd="1" destOrd="0" presId="urn:microsoft.com/office/officeart/2005/8/layout/vList2"/>
    <dgm:cxn modelId="{30220FC7-5614-4ABB-890C-F72F8919797A}" type="presParOf" srcId="{E014F2A8-946C-44EB-9BE2-54EBEB35C4B7}" destId="{05E2F2AD-F223-43B7-8E0A-9717913F4EE9}" srcOrd="2" destOrd="0" presId="urn:microsoft.com/office/officeart/2005/8/layout/vList2"/>
    <dgm:cxn modelId="{8EEEEE53-F2F0-4B80-8F86-3D4E85A85C59}" type="presParOf" srcId="{E014F2A8-946C-44EB-9BE2-54EBEB35C4B7}" destId="{2020FDCA-D9B4-4C23-BAE1-6A7B055EF0F2}" srcOrd="3" destOrd="0" presId="urn:microsoft.com/office/officeart/2005/8/layout/vList2"/>
    <dgm:cxn modelId="{55F9A4ED-AA10-4B94-AF2A-2E5A6635F9DD}" type="presParOf" srcId="{E014F2A8-946C-44EB-9BE2-54EBEB35C4B7}" destId="{D7222D49-F31A-4A96-B1FA-B29E5FE866CB}" srcOrd="4" destOrd="0" presId="urn:microsoft.com/office/officeart/2005/8/layout/vList2"/>
    <dgm:cxn modelId="{66537CFA-8B29-4988-ADF0-CA1396D2B1D8}" type="presParOf" srcId="{E014F2A8-946C-44EB-9BE2-54EBEB35C4B7}" destId="{A4719324-2214-45C7-9CA5-453DDF4761E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CBC2000-645F-4518-B4EA-414531CA6AB1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931AA9E-194F-4757-AADE-C7217004EB0F}">
      <dgm:prSet/>
      <dgm:spPr/>
      <dgm:t>
        <a:bodyPr/>
        <a:lstStyle/>
        <a:p>
          <a:r>
            <a:rPr lang="zh-CN"/>
            <a:t>词汇学研究</a:t>
          </a:r>
          <a:endParaRPr lang="en-US"/>
        </a:p>
      </dgm:t>
    </dgm:pt>
    <dgm:pt modelId="{C618FE6E-FA6D-4516-B63D-D02367E8FFCA}" type="parTrans" cxnId="{EAFDD245-8E22-4493-89A4-1F207DC973D2}">
      <dgm:prSet/>
      <dgm:spPr/>
      <dgm:t>
        <a:bodyPr/>
        <a:lstStyle/>
        <a:p>
          <a:endParaRPr lang="en-US"/>
        </a:p>
      </dgm:t>
    </dgm:pt>
    <dgm:pt modelId="{5B30D66C-62AC-4DCF-B113-102935FB2495}" type="sibTrans" cxnId="{EAFDD245-8E22-4493-89A4-1F207DC973D2}">
      <dgm:prSet/>
      <dgm:spPr/>
      <dgm:t>
        <a:bodyPr/>
        <a:lstStyle/>
        <a:p>
          <a:endParaRPr lang="en-US"/>
        </a:p>
      </dgm:t>
    </dgm:pt>
    <dgm:pt modelId="{B515114C-DCA1-4592-995E-4CC0A422C46C}">
      <dgm:prSet/>
      <dgm:spPr/>
      <dgm:t>
        <a:bodyPr/>
        <a:lstStyle/>
        <a:p>
          <a:r>
            <a:rPr lang="zh-CN" altLang="en-US" dirty="0"/>
            <a:t>王登峰等人从</a:t>
          </a:r>
          <a:r>
            <a:rPr lang="en-US" dirty="0"/>
            <a:t>《</a:t>
          </a:r>
          <a:r>
            <a:rPr lang="zh-CN" dirty="0"/>
            <a:t>现代汉语词典</a:t>
          </a:r>
          <a:r>
            <a:rPr lang="en-US" dirty="0"/>
            <a:t>》</a:t>
          </a:r>
          <a:r>
            <a:rPr lang="zh-CN" dirty="0"/>
            <a:t>挑出</a:t>
          </a:r>
          <a:r>
            <a:rPr lang="en-US" dirty="0"/>
            <a:t>6156</a:t>
          </a:r>
          <a:r>
            <a:rPr lang="zh-CN" dirty="0"/>
            <a:t>个描述人的形容词</a:t>
          </a:r>
          <a:endParaRPr lang="en-US" dirty="0"/>
        </a:p>
      </dgm:t>
    </dgm:pt>
    <dgm:pt modelId="{F892C6A6-92D5-4036-A78B-2609F380DD74}" type="parTrans" cxnId="{6625C195-A5C4-423E-AFFA-63A4EA69B342}">
      <dgm:prSet/>
      <dgm:spPr/>
      <dgm:t>
        <a:bodyPr/>
        <a:lstStyle/>
        <a:p>
          <a:endParaRPr lang="en-US"/>
        </a:p>
      </dgm:t>
    </dgm:pt>
    <dgm:pt modelId="{C3FE8769-B376-4BAA-A5D2-5B8E51A9FA00}" type="sibTrans" cxnId="{6625C195-A5C4-423E-AFFA-63A4EA69B342}">
      <dgm:prSet/>
      <dgm:spPr/>
      <dgm:t>
        <a:bodyPr/>
        <a:lstStyle/>
        <a:p>
          <a:endParaRPr lang="en-US"/>
        </a:p>
      </dgm:t>
    </dgm:pt>
    <dgm:pt modelId="{D85BBF53-7C8B-4D4E-9663-0EEB92691037}">
      <dgm:prSet/>
      <dgm:spPr/>
      <dgm:t>
        <a:bodyPr/>
        <a:lstStyle/>
        <a:p>
          <a:r>
            <a:rPr lang="en-US" dirty="0"/>
            <a:t>352</a:t>
          </a:r>
          <a:r>
            <a:rPr lang="zh-CN" dirty="0"/>
            <a:t>大学生对</a:t>
          </a:r>
          <a:r>
            <a:rPr lang="en-US" dirty="0"/>
            <a:t>10</a:t>
          </a:r>
          <a:r>
            <a:rPr lang="zh-CN" dirty="0"/>
            <a:t>个目标人物描述，得到</a:t>
          </a:r>
          <a:r>
            <a:rPr lang="en-US" dirty="0"/>
            <a:t>1638</a:t>
          </a:r>
          <a:r>
            <a:rPr lang="zh-CN" dirty="0"/>
            <a:t>个人格术语</a:t>
          </a:r>
          <a:endParaRPr lang="en-US" dirty="0"/>
        </a:p>
      </dgm:t>
    </dgm:pt>
    <dgm:pt modelId="{A10A1FF9-3CE7-4379-ACD1-384D6940BEDF}" type="parTrans" cxnId="{6A5EE566-3F88-4F01-9BEC-2AAD97F9720E}">
      <dgm:prSet/>
      <dgm:spPr/>
      <dgm:t>
        <a:bodyPr/>
        <a:lstStyle/>
        <a:p>
          <a:endParaRPr lang="en-US"/>
        </a:p>
      </dgm:t>
    </dgm:pt>
    <dgm:pt modelId="{BE6BB60C-B772-4487-9D53-78715357E13F}" type="sibTrans" cxnId="{6A5EE566-3F88-4F01-9BEC-2AAD97F9720E}">
      <dgm:prSet/>
      <dgm:spPr/>
      <dgm:t>
        <a:bodyPr/>
        <a:lstStyle/>
        <a:p>
          <a:endParaRPr lang="en-US"/>
        </a:p>
      </dgm:t>
    </dgm:pt>
    <dgm:pt modelId="{D0CFCBB4-F1D9-427E-9631-32D33CA7BEA8}">
      <dgm:prSet/>
      <dgm:spPr/>
      <dgm:t>
        <a:bodyPr/>
        <a:lstStyle/>
        <a:p>
          <a:r>
            <a:rPr lang="zh-CN"/>
            <a:t>评价性词汇（带有褒贬色彩）的比例远高于描述性词汇（不带褒贬色彩）的比例，在英语中这两种词的比例则差不多</a:t>
          </a:r>
          <a:endParaRPr lang="en-US"/>
        </a:p>
      </dgm:t>
    </dgm:pt>
    <dgm:pt modelId="{18754DF7-A9BA-4BC2-AA6F-10130EB4C1C8}" type="parTrans" cxnId="{956B7BFD-DA57-4F68-A9B4-0AFD7FA6C68E}">
      <dgm:prSet/>
      <dgm:spPr/>
      <dgm:t>
        <a:bodyPr/>
        <a:lstStyle/>
        <a:p>
          <a:endParaRPr lang="en-US"/>
        </a:p>
      </dgm:t>
    </dgm:pt>
    <dgm:pt modelId="{862774EF-8683-450D-9909-3FCA7D52F7DE}" type="sibTrans" cxnId="{956B7BFD-DA57-4F68-A9B4-0AFD7FA6C68E}">
      <dgm:prSet/>
      <dgm:spPr/>
      <dgm:t>
        <a:bodyPr/>
        <a:lstStyle/>
        <a:p>
          <a:endParaRPr lang="en-US"/>
        </a:p>
      </dgm:t>
    </dgm:pt>
    <dgm:pt modelId="{F7DB611E-E731-4286-B010-A2E8A198C66A}">
      <dgm:prSet/>
      <dgm:spPr/>
      <dgm:t>
        <a:bodyPr/>
        <a:lstStyle/>
        <a:p>
          <a:r>
            <a:rPr lang="zh-CN"/>
            <a:t>因素分析得到七因素的结构</a:t>
          </a:r>
          <a:endParaRPr lang="en-US"/>
        </a:p>
      </dgm:t>
    </dgm:pt>
    <dgm:pt modelId="{382C7886-402E-42C7-BD25-0D12ED1B09D0}" type="parTrans" cxnId="{E38FA226-5278-4794-B3A1-0BA5DB13F280}">
      <dgm:prSet/>
      <dgm:spPr/>
      <dgm:t>
        <a:bodyPr/>
        <a:lstStyle/>
        <a:p>
          <a:endParaRPr lang="en-US"/>
        </a:p>
      </dgm:t>
    </dgm:pt>
    <dgm:pt modelId="{628B393E-D2C3-4082-B383-3A5BFC7738FD}" type="sibTrans" cxnId="{E38FA226-5278-4794-B3A1-0BA5DB13F280}">
      <dgm:prSet/>
      <dgm:spPr/>
      <dgm:t>
        <a:bodyPr/>
        <a:lstStyle/>
        <a:p>
          <a:endParaRPr lang="en-US"/>
        </a:p>
      </dgm:t>
    </dgm:pt>
    <dgm:pt modelId="{8617FF70-47D8-4147-B706-953B10A1DBF8}">
      <dgm:prSet/>
      <dgm:spPr/>
      <dgm:t>
        <a:bodyPr/>
        <a:lstStyle/>
        <a:p>
          <a:r>
            <a:rPr lang="en-US"/>
            <a:t>(I)</a:t>
          </a:r>
          <a:r>
            <a:rPr lang="zh-CN"/>
            <a:t>：外向性</a:t>
          </a:r>
          <a:endParaRPr lang="en-US"/>
        </a:p>
      </dgm:t>
    </dgm:pt>
    <dgm:pt modelId="{67F93B06-58E5-44C6-9C42-1F5DEC9F0ED4}" type="parTrans" cxnId="{1A0443EB-0E69-4B2D-AE97-0DADAC86AE21}">
      <dgm:prSet/>
      <dgm:spPr/>
      <dgm:t>
        <a:bodyPr/>
        <a:lstStyle/>
        <a:p>
          <a:endParaRPr lang="en-US"/>
        </a:p>
      </dgm:t>
    </dgm:pt>
    <dgm:pt modelId="{3E9B17D7-D650-4F48-B871-876E24EF53BD}" type="sibTrans" cxnId="{1A0443EB-0E69-4B2D-AE97-0DADAC86AE21}">
      <dgm:prSet/>
      <dgm:spPr/>
      <dgm:t>
        <a:bodyPr/>
        <a:lstStyle/>
        <a:p>
          <a:endParaRPr lang="en-US"/>
        </a:p>
      </dgm:t>
    </dgm:pt>
    <dgm:pt modelId="{37AD7041-9B2F-43C7-9FCC-DB43AA4803EF}">
      <dgm:prSet/>
      <dgm:spPr/>
      <dgm:t>
        <a:bodyPr/>
        <a:lstStyle/>
        <a:p>
          <a:r>
            <a:rPr lang="en-US"/>
            <a:t>(Ⅱ)</a:t>
          </a:r>
          <a:r>
            <a:rPr lang="zh-CN"/>
            <a:t>：善良</a:t>
          </a:r>
          <a:endParaRPr lang="en-US"/>
        </a:p>
      </dgm:t>
    </dgm:pt>
    <dgm:pt modelId="{8D1305E1-CE4A-4BF6-8F24-161746FA48F0}" type="parTrans" cxnId="{A395EB57-6C5C-4213-B35D-3E75CE85CB68}">
      <dgm:prSet/>
      <dgm:spPr/>
      <dgm:t>
        <a:bodyPr/>
        <a:lstStyle/>
        <a:p>
          <a:endParaRPr lang="en-US"/>
        </a:p>
      </dgm:t>
    </dgm:pt>
    <dgm:pt modelId="{F5276173-7670-45BF-A488-28481D0FC3BB}" type="sibTrans" cxnId="{A395EB57-6C5C-4213-B35D-3E75CE85CB68}">
      <dgm:prSet/>
      <dgm:spPr/>
      <dgm:t>
        <a:bodyPr/>
        <a:lstStyle/>
        <a:p>
          <a:endParaRPr lang="en-US"/>
        </a:p>
      </dgm:t>
    </dgm:pt>
    <dgm:pt modelId="{014787F2-A9DB-4C6F-BF4F-09D8B65F7FC8}">
      <dgm:prSet/>
      <dgm:spPr/>
      <dgm:t>
        <a:bodyPr/>
        <a:lstStyle/>
        <a:p>
          <a:r>
            <a:rPr lang="en-US"/>
            <a:t>(Ⅲ)</a:t>
          </a:r>
          <a:r>
            <a:rPr lang="zh-CN"/>
            <a:t>：行事风格</a:t>
          </a:r>
          <a:endParaRPr lang="en-US"/>
        </a:p>
      </dgm:t>
    </dgm:pt>
    <dgm:pt modelId="{EEC07E65-000E-4D1A-B7EF-F1BFFF4783C3}" type="parTrans" cxnId="{71754ED7-2CE1-4D24-8105-EAC935F13CB2}">
      <dgm:prSet/>
      <dgm:spPr/>
      <dgm:t>
        <a:bodyPr/>
        <a:lstStyle/>
        <a:p>
          <a:endParaRPr lang="en-US"/>
        </a:p>
      </dgm:t>
    </dgm:pt>
    <dgm:pt modelId="{DE0F6C71-9E74-444F-BB0C-7F1601B20A59}" type="sibTrans" cxnId="{71754ED7-2CE1-4D24-8105-EAC935F13CB2}">
      <dgm:prSet/>
      <dgm:spPr/>
      <dgm:t>
        <a:bodyPr/>
        <a:lstStyle/>
        <a:p>
          <a:endParaRPr lang="en-US"/>
        </a:p>
      </dgm:t>
    </dgm:pt>
    <dgm:pt modelId="{40B5C858-AEF2-485A-96CC-F630B5A7E22A}">
      <dgm:prSet/>
      <dgm:spPr/>
      <dgm:t>
        <a:bodyPr/>
        <a:lstStyle/>
        <a:p>
          <a:r>
            <a:rPr lang="en-US"/>
            <a:t>(Ⅳ)</a:t>
          </a:r>
          <a:r>
            <a:rPr lang="zh-CN"/>
            <a:t>：才干</a:t>
          </a:r>
          <a:endParaRPr lang="en-US"/>
        </a:p>
      </dgm:t>
    </dgm:pt>
    <dgm:pt modelId="{2F5AF61C-F05A-4C39-860F-8DE03D346661}" type="parTrans" cxnId="{E8A1D94C-7A56-43A1-99F4-E72177283141}">
      <dgm:prSet/>
      <dgm:spPr/>
      <dgm:t>
        <a:bodyPr/>
        <a:lstStyle/>
        <a:p>
          <a:endParaRPr lang="en-US"/>
        </a:p>
      </dgm:t>
    </dgm:pt>
    <dgm:pt modelId="{ECA30CF9-62B7-4F87-95B8-945832633EE3}" type="sibTrans" cxnId="{E8A1D94C-7A56-43A1-99F4-E72177283141}">
      <dgm:prSet/>
      <dgm:spPr/>
      <dgm:t>
        <a:bodyPr/>
        <a:lstStyle/>
        <a:p>
          <a:endParaRPr lang="en-US"/>
        </a:p>
      </dgm:t>
    </dgm:pt>
    <dgm:pt modelId="{F1A00B8B-3EFF-4911-8A22-578321A86413}">
      <dgm:prSet/>
      <dgm:spPr/>
      <dgm:t>
        <a:bodyPr/>
        <a:lstStyle/>
        <a:p>
          <a:r>
            <a:rPr lang="en-US"/>
            <a:t>(V)</a:t>
          </a:r>
          <a:r>
            <a:rPr lang="zh-CN"/>
            <a:t>：情绪性</a:t>
          </a:r>
          <a:endParaRPr lang="en-US"/>
        </a:p>
      </dgm:t>
    </dgm:pt>
    <dgm:pt modelId="{4CF82FEC-6208-4C6E-9F30-23A70B42C08B}" type="parTrans" cxnId="{E853D85B-B124-43B3-B635-6957B0CA30C9}">
      <dgm:prSet/>
      <dgm:spPr/>
      <dgm:t>
        <a:bodyPr/>
        <a:lstStyle/>
        <a:p>
          <a:endParaRPr lang="en-US"/>
        </a:p>
      </dgm:t>
    </dgm:pt>
    <dgm:pt modelId="{BD39FF17-C290-4ECC-9D62-0EDB20018416}" type="sibTrans" cxnId="{E853D85B-B124-43B3-B635-6957B0CA30C9}">
      <dgm:prSet/>
      <dgm:spPr/>
      <dgm:t>
        <a:bodyPr/>
        <a:lstStyle/>
        <a:p>
          <a:endParaRPr lang="en-US"/>
        </a:p>
      </dgm:t>
    </dgm:pt>
    <dgm:pt modelId="{300B849D-A276-4E9F-B4A7-8AD3245B523A}">
      <dgm:prSet/>
      <dgm:spPr/>
      <dgm:t>
        <a:bodyPr/>
        <a:lstStyle/>
        <a:p>
          <a:r>
            <a:rPr lang="en-US"/>
            <a:t>(Ⅵ)</a:t>
          </a:r>
          <a:r>
            <a:rPr lang="zh-CN"/>
            <a:t>：人际关系</a:t>
          </a:r>
          <a:endParaRPr lang="en-US"/>
        </a:p>
      </dgm:t>
    </dgm:pt>
    <dgm:pt modelId="{48279AC8-4439-4456-8EAD-8C875EA00060}" type="parTrans" cxnId="{78D6C42A-1198-462D-9440-C6320453F171}">
      <dgm:prSet/>
      <dgm:spPr/>
      <dgm:t>
        <a:bodyPr/>
        <a:lstStyle/>
        <a:p>
          <a:endParaRPr lang="en-US"/>
        </a:p>
      </dgm:t>
    </dgm:pt>
    <dgm:pt modelId="{74ED758E-6E5A-48AA-91A9-97603DC4D52E}" type="sibTrans" cxnId="{78D6C42A-1198-462D-9440-C6320453F171}">
      <dgm:prSet/>
      <dgm:spPr/>
      <dgm:t>
        <a:bodyPr/>
        <a:lstStyle/>
        <a:p>
          <a:endParaRPr lang="en-US"/>
        </a:p>
      </dgm:t>
    </dgm:pt>
    <dgm:pt modelId="{256FF520-FA35-4069-8C10-91860BDF2244}">
      <dgm:prSet/>
      <dgm:spPr/>
      <dgm:t>
        <a:bodyPr/>
        <a:lstStyle/>
        <a:p>
          <a:r>
            <a:rPr lang="en-US"/>
            <a:t>(Ⅶ)</a:t>
          </a:r>
          <a:r>
            <a:rPr lang="zh-CN"/>
            <a:t>：处世态度</a:t>
          </a:r>
          <a:endParaRPr lang="en-US"/>
        </a:p>
      </dgm:t>
    </dgm:pt>
    <dgm:pt modelId="{576EA98B-8F67-4928-BD1C-9F65C4AFA28A}" type="parTrans" cxnId="{F63BC2EC-BA2A-4D9E-B119-730BD650EE81}">
      <dgm:prSet/>
      <dgm:spPr/>
      <dgm:t>
        <a:bodyPr/>
        <a:lstStyle/>
        <a:p>
          <a:endParaRPr lang="en-US"/>
        </a:p>
      </dgm:t>
    </dgm:pt>
    <dgm:pt modelId="{B86A5128-6B1A-48D9-9B9E-004E8760D226}" type="sibTrans" cxnId="{F63BC2EC-BA2A-4D9E-B119-730BD650EE81}">
      <dgm:prSet/>
      <dgm:spPr/>
      <dgm:t>
        <a:bodyPr/>
        <a:lstStyle/>
        <a:p>
          <a:endParaRPr lang="en-US"/>
        </a:p>
      </dgm:t>
    </dgm:pt>
    <dgm:pt modelId="{5DA715FB-9489-4E63-99E3-9687A681FB79}" type="pres">
      <dgm:prSet presAssocID="{DCBC2000-645F-4518-B4EA-414531CA6AB1}" presName="linear" presStyleCnt="0">
        <dgm:presLayoutVars>
          <dgm:animLvl val="lvl"/>
          <dgm:resizeHandles val="exact"/>
        </dgm:presLayoutVars>
      </dgm:prSet>
      <dgm:spPr/>
    </dgm:pt>
    <dgm:pt modelId="{A8B45435-9259-4647-9E96-05E0B3D60229}" type="pres">
      <dgm:prSet presAssocID="{2931AA9E-194F-4757-AADE-C7217004EB0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FB97FA9-23CF-4DAD-9611-9A717ABB0796}" type="pres">
      <dgm:prSet presAssocID="{2931AA9E-194F-4757-AADE-C7217004EB0F}" presName="childText" presStyleLbl="revTx" presStyleIdx="0" presStyleCnt="2">
        <dgm:presLayoutVars>
          <dgm:bulletEnabled val="1"/>
        </dgm:presLayoutVars>
      </dgm:prSet>
      <dgm:spPr/>
    </dgm:pt>
    <dgm:pt modelId="{DE54B77B-74B5-43A3-809E-EB70603E0638}" type="pres">
      <dgm:prSet presAssocID="{F7DB611E-E731-4286-B010-A2E8A198C66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3F6222D-0915-4B0A-ACFD-7DBC780A53EE}" type="pres">
      <dgm:prSet presAssocID="{F7DB611E-E731-4286-B010-A2E8A198C66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B3E84803-F795-452B-A857-9AA6A7911420}" type="presOf" srcId="{D0CFCBB4-F1D9-427E-9631-32D33CA7BEA8}" destId="{BFB97FA9-23CF-4DAD-9611-9A717ABB0796}" srcOrd="0" destOrd="2" presId="urn:microsoft.com/office/officeart/2005/8/layout/vList2"/>
    <dgm:cxn modelId="{E6414519-DB48-4E3B-B6F9-4A9F8FFCC578}" type="presOf" srcId="{DCBC2000-645F-4518-B4EA-414531CA6AB1}" destId="{5DA715FB-9489-4E63-99E3-9687A681FB79}" srcOrd="0" destOrd="0" presId="urn:microsoft.com/office/officeart/2005/8/layout/vList2"/>
    <dgm:cxn modelId="{DA692F21-3B3E-4952-A274-50CEB446E6D7}" type="presOf" srcId="{B515114C-DCA1-4592-995E-4CC0A422C46C}" destId="{BFB97FA9-23CF-4DAD-9611-9A717ABB0796}" srcOrd="0" destOrd="0" presId="urn:microsoft.com/office/officeart/2005/8/layout/vList2"/>
    <dgm:cxn modelId="{E38FA226-5278-4794-B3A1-0BA5DB13F280}" srcId="{DCBC2000-645F-4518-B4EA-414531CA6AB1}" destId="{F7DB611E-E731-4286-B010-A2E8A198C66A}" srcOrd="1" destOrd="0" parTransId="{382C7886-402E-42C7-BD25-0D12ED1B09D0}" sibTransId="{628B393E-D2C3-4082-B383-3A5BFC7738FD}"/>
    <dgm:cxn modelId="{A0909627-8749-4074-BAE3-B340E0924993}" type="presOf" srcId="{300B849D-A276-4E9F-B4A7-8AD3245B523A}" destId="{03F6222D-0915-4B0A-ACFD-7DBC780A53EE}" srcOrd="0" destOrd="5" presId="urn:microsoft.com/office/officeart/2005/8/layout/vList2"/>
    <dgm:cxn modelId="{78D6C42A-1198-462D-9440-C6320453F171}" srcId="{F7DB611E-E731-4286-B010-A2E8A198C66A}" destId="{300B849D-A276-4E9F-B4A7-8AD3245B523A}" srcOrd="5" destOrd="0" parTransId="{48279AC8-4439-4456-8EAD-8C875EA00060}" sibTransId="{74ED758E-6E5A-48AA-91A9-97603DC4D52E}"/>
    <dgm:cxn modelId="{BA01632C-C245-4A2F-B296-FD887D7F8664}" type="presOf" srcId="{37AD7041-9B2F-43C7-9FCC-DB43AA4803EF}" destId="{03F6222D-0915-4B0A-ACFD-7DBC780A53EE}" srcOrd="0" destOrd="1" presId="urn:microsoft.com/office/officeart/2005/8/layout/vList2"/>
    <dgm:cxn modelId="{E853D85B-B124-43B3-B635-6957B0CA30C9}" srcId="{F7DB611E-E731-4286-B010-A2E8A198C66A}" destId="{F1A00B8B-3EFF-4911-8A22-578321A86413}" srcOrd="4" destOrd="0" parTransId="{4CF82FEC-6208-4C6E-9F30-23A70B42C08B}" sibTransId="{BD39FF17-C290-4ECC-9D62-0EDB20018416}"/>
    <dgm:cxn modelId="{EAFDD245-8E22-4493-89A4-1F207DC973D2}" srcId="{DCBC2000-645F-4518-B4EA-414531CA6AB1}" destId="{2931AA9E-194F-4757-AADE-C7217004EB0F}" srcOrd="0" destOrd="0" parTransId="{C618FE6E-FA6D-4516-B63D-D02367E8FFCA}" sibTransId="{5B30D66C-62AC-4DCF-B113-102935FB2495}"/>
    <dgm:cxn modelId="{6A5EE566-3F88-4F01-9BEC-2AAD97F9720E}" srcId="{2931AA9E-194F-4757-AADE-C7217004EB0F}" destId="{D85BBF53-7C8B-4D4E-9663-0EEB92691037}" srcOrd="1" destOrd="0" parTransId="{A10A1FF9-3CE7-4379-ACD1-384D6940BEDF}" sibTransId="{BE6BB60C-B772-4487-9D53-78715357E13F}"/>
    <dgm:cxn modelId="{E8A1D94C-7A56-43A1-99F4-E72177283141}" srcId="{F7DB611E-E731-4286-B010-A2E8A198C66A}" destId="{40B5C858-AEF2-485A-96CC-F630B5A7E22A}" srcOrd="3" destOrd="0" parTransId="{2F5AF61C-F05A-4C39-860F-8DE03D346661}" sibTransId="{ECA30CF9-62B7-4F87-95B8-945832633EE3}"/>
    <dgm:cxn modelId="{C2B1DA4D-E8CD-43DE-A509-5968E79450A1}" type="presOf" srcId="{2931AA9E-194F-4757-AADE-C7217004EB0F}" destId="{A8B45435-9259-4647-9E96-05E0B3D60229}" srcOrd="0" destOrd="0" presId="urn:microsoft.com/office/officeart/2005/8/layout/vList2"/>
    <dgm:cxn modelId="{A395EB57-6C5C-4213-B35D-3E75CE85CB68}" srcId="{F7DB611E-E731-4286-B010-A2E8A198C66A}" destId="{37AD7041-9B2F-43C7-9FCC-DB43AA4803EF}" srcOrd="1" destOrd="0" parTransId="{8D1305E1-CE4A-4BF6-8F24-161746FA48F0}" sibTransId="{F5276173-7670-45BF-A488-28481D0FC3BB}"/>
    <dgm:cxn modelId="{FA560A58-307F-4D67-A63F-1B8C2418F9B8}" type="presOf" srcId="{256FF520-FA35-4069-8C10-91860BDF2244}" destId="{03F6222D-0915-4B0A-ACFD-7DBC780A53EE}" srcOrd="0" destOrd="6" presId="urn:microsoft.com/office/officeart/2005/8/layout/vList2"/>
    <dgm:cxn modelId="{6625C195-A5C4-423E-AFFA-63A4EA69B342}" srcId="{2931AA9E-194F-4757-AADE-C7217004EB0F}" destId="{B515114C-DCA1-4592-995E-4CC0A422C46C}" srcOrd="0" destOrd="0" parTransId="{F892C6A6-92D5-4036-A78B-2609F380DD74}" sibTransId="{C3FE8769-B376-4BAA-A5D2-5B8E51A9FA00}"/>
    <dgm:cxn modelId="{9C3A9596-27AE-4FEC-A143-C516E1B317DE}" type="presOf" srcId="{8617FF70-47D8-4147-B706-953B10A1DBF8}" destId="{03F6222D-0915-4B0A-ACFD-7DBC780A53EE}" srcOrd="0" destOrd="0" presId="urn:microsoft.com/office/officeart/2005/8/layout/vList2"/>
    <dgm:cxn modelId="{59C1019D-E7EB-4801-B0F8-1A7FE27B0A92}" type="presOf" srcId="{D85BBF53-7C8B-4D4E-9663-0EEB92691037}" destId="{BFB97FA9-23CF-4DAD-9611-9A717ABB0796}" srcOrd="0" destOrd="1" presId="urn:microsoft.com/office/officeart/2005/8/layout/vList2"/>
    <dgm:cxn modelId="{15C360B4-C2E1-4EA0-AB8E-3D3C16A46CE8}" type="presOf" srcId="{F1A00B8B-3EFF-4911-8A22-578321A86413}" destId="{03F6222D-0915-4B0A-ACFD-7DBC780A53EE}" srcOrd="0" destOrd="4" presId="urn:microsoft.com/office/officeart/2005/8/layout/vList2"/>
    <dgm:cxn modelId="{3B4111B7-1E5D-4A2F-923A-585E5BF3F7AF}" type="presOf" srcId="{F7DB611E-E731-4286-B010-A2E8A198C66A}" destId="{DE54B77B-74B5-43A3-809E-EB70603E0638}" srcOrd="0" destOrd="0" presId="urn:microsoft.com/office/officeart/2005/8/layout/vList2"/>
    <dgm:cxn modelId="{8DF187C6-013F-45E4-9508-1CD9D9D9A3D0}" type="presOf" srcId="{40B5C858-AEF2-485A-96CC-F630B5A7E22A}" destId="{03F6222D-0915-4B0A-ACFD-7DBC780A53EE}" srcOrd="0" destOrd="3" presId="urn:microsoft.com/office/officeart/2005/8/layout/vList2"/>
    <dgm:cxn modelId="{3EE110CB-70D5-4ECB-B223-DD6642BEC5C2}" type="presOf" srcId="{014787F2-A9DB-4C6F-BF4F-09D8B65F7FC8}" destId="{03F6222D-0915-4B0A-ACFD-7DBC780A53EE}" srcOrd="0" destOrd="2" presId="urn:microsoft.com/office/officeart/2005/8/layout/vList2"/>
    <dgm:cxn modelId="{71754ED7-2CE1-4D24-8105-EAC935F13CB2}" srcId="{F7DB611E-E731-4286-B010-A2E8A198C66A}" destId="{014787F2-A9DB-4C6F-BF4F-09D8B65F7FC8}" srcOrd="2" destOrd="0" parTransId="{EEC07E65-000E-4D1A-B7EF-F1BFFF4783C3}" sibTransId="{DE0F6C71-9E74-444F-BB0C-7F1601B20A59}"/>
    <dgm:cxn modelId="{1A0443EB-0E69-4B2D-AE97-0DADAC86AE21}" srcId="{F7DB611E-E731-4286-B010-A2E8A198C66A}" destId="{8617FF70-47D8-4147-B706-953B10A1DBF8}" srcOrd="0" destOrd="0" parTransId="{67F93B06-58E5-44C6-9C42-1F5DEC9F0ED4}" sibTransId="{3E9B17D7-D650-4F48-B871-876E24EF53BD}"/>
    <dgm:cxn modelId="{F63BC2EC-BA2A-4D9E-B119-730BD650EE81}" srcId="{F7DB611E-E731-4286-B010-A2E8A198C66A}" destId="{256FF520-FA35-4069-8C10-91860BDF2244}" srcOrd="6" destOrd="0" parTransId="{576EA98B-8F67-4928-BD1C-9F65C4AFA28A}" sibTransId="{B86A5128-6B1A-48D9-9B9E-004E8760D226}"/>
    <dgm:cxn modelId="{956B7BFD-DA57-4F68-A9B4-0AFD7FA6C68E}" srcId="{2931AA9E-194F-4757-AADE-C7217004EB0F}" destId="{D0CFCBB4-F1D9-427E-9631-32D33CA7BEA8}" srcOrd="2" destOrd="0" parTransId="{18754DF7-A9BA-4BC2-AA6F-10130EB4C1C8}" sibTransId="{862774EF-8683-450D-9909-3FCA7D52F7DE}"/>
    <dgm:cxn modelId="{52DDF384-DD04-4EF6-89E5-7E00A8BA312A}" type="presParOf" srcId="{5DA715FB-9489-4E63-99E3-9687A681FB79}" destId="{A8B45435-9259-4647-9E96-05E0B3D60229}" srcOrd="0" destOrd="0" presId="urn:microsoft.com/office/officeart/2005/8/layout/vList2"/>
    <dgm:cxn modelId="{1446F17F-B903-431F-BE8D-A8D0E3190183}" type="presParOf" srcId="{5DA715FB-9489-4E63-99E3-9687A681FB79}" destId="{BFB97FA9-23CF-4DAD-9611-9A717ABB0796}" srcOrd="1" destOrd="0" presId="urn:microsoft.com/office/officeart/2005/8/layout/vList2"/>
    <dgm:cxn modelId="{300DEA9A-AA73-48F8-8C53-6AAAF5547137}" type="presParOf" srcId="{5DA715FB-9489-4E63-99E3-9687A681FB79}" destId="{DE54B77B-74B5-43A3-809E-EB70603E0638}" srcOrd="2" destOrd="0" presId="urn:microsoft.com/office/officeart/2005/8/layout/vList2"/>
    <dgm:cxn modelId="{47EDED59-F6D8-43EE-B1D4-2015DDBDD3AC}" type="presParOf" srcId="{5DA715FB-9489-4E63-99E3-9687A681FB79}" destId="{03F6222D-0915-4B0A-ACFD-7DBC780A53E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8E4CD4-0D92-4193-A6DF-F8E8389A4A36}">
      <dsp:nvSpPr>
        <dsp:cNvPr id="0" name=""/>
        <dsp:cNvSpPr/>
      </dsp:nvSpPr>
      <dsp:spPr>
        <a:xfrm>
          <a:off x="0" y="38863"/>
          <a:ext cx="6513603" cy="94769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特质：稳定的心理行为模式</a:t>
          </a:r>
          <a:endParaRPr lang="en-US" sz="3600" kern="1200"/>
        </a:p>
      </dsp:txBody>
      <dsp:txXfrm>
        <a:off x="46263" y="85126"/>
        <a:ext cx="6421077" cy="855173"/>
      </dsp:txXfrm>
    </dsp:sp>
    <dsp:sp modelId="{4419653A-D57C-4DD4-B5FF-A76292973E2A}">
      <dsp:nvSpPr>
        <dsp:cNvPr id="0" name=""/>
        <dsp:cNvSpPr/>
      </dsp:nvSpPr>
      <dsp:spPr>
        <a:xfrm>
          <a:off x="0" y="986563"/>
          <a:ext cx="6513603" cy="238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2800" i="0" kern="1200"/>
            <a:t>稳定的含义：跨时间、跨情境</a:t>
          </a:r>
          <a:endParaRPr lang="en-US" sz="2800" i="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2800" i="0" kern="1200" dirty="0"/>
            <a:t>“每个人在某些特定的方面：（</a:t>
          </a:r>
          <a:r>
            <a:rPr lang="en-US" sz="2800" i="0" kern="1200" dirty="0"/>
            <a:t>a</a:t>
          </a:r>
          <a:r>
            <a:rPr lang="zh-CN" sz="2800" i="0" kern="1200" dirty="0"/>
            <a:t>）与所有人相类似；（</a:t>
          </a:r>
          <a:r>
            <a:rPr lang="en-US" sz="2800" i="0" kern="1200" dirty="0"/>
            <a:t>b)</a:t>
          </a:r>
          <a:r>
            <a:rPr lang="zh-CN" sz="2800" i="0" kern="1200" dirty="0"/>
            <a:t>与某些人相类似；（</a:t>
          </a:r>
          <a:r>
            <a:rPr lang="en-US" sz="2800" i="0" kern="1200" dirty="0"/>
            <a:t>c</a:t>
          </a:r>
          <a:r>
            <a:rPr lang="zh-CN" sz="2800" i="0" kern="1200" dirty="0"/>
            <a:t>）与任何人都不相似</a:t>
          </a:r>
          <a:r>
            <a:rPr lang="en-US" sz="2800" i="0" kern="1200" dirty="0"/>
            <a:t>” </a:t>
          </a:r>
          <a:r>
            <a:rPr lang="zh-CN" sz="2800" i="0" kern="1200" dirty="0"/>
            <a:t>（</a:t>
          </a:r>
          <a:r>
            <a:rPr lang="en-US" sz="2800" i="0" kern="1200" dirty="0" err="1"/>
            <a:t>Kluckhon</a:t>
          </a:r>
          <a:r>
            <a:rPr lang="en-US" sz="2800" i="0" kern="1200" dirty="0"/>
            <a:t> &amp; Murray, 1961)</a:t>
          </a:r>
        </a:p>
      </dsp:txBody>
      <dsp:txXfrm>
        <a:off x="0" y="986563"/>
        <a:ext cx="6513603" cy="2384640"/>
      </dsp:txXfrm>
    </dsp:sp>
    <dsp:sp modelId="{58127846-CEAB-414F-AA08-5DFADE4B3852}">
      <dsp:nvSpPr>
        <dsp:cNvPr id="0" name=""/>
        <dsp:cNvSpPr/>
      </dsp:nvSpPr>
      <dsp:spPr>
        <a:xfrm>
          <a:off x="0" y="3371203"/>
          <a:ext cx="6513603" cy="94769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每个人都是朴素的特质论者</a:t>
          </a:r>
          <a:endParaRPr lang="en-US" sz="3600" kern="1200" dirty="0"/>
        </a:p>
      </dsp:txBody>
      <dsp:txXfrm>
        <a:off x="46263" y="3417466"/>
        <a:ext cx="6421077" cy="855173"/>
      </dsp:txXfrm>
    </dsp:sp>
    <dsp:sp modelId="{5655A3C6-C47D-49C1-B887-A56F6233A0A8}">
      <dsp:nvSpPr>
        <dsp:cNvPr id="0" name=""/>
        <dsp:cNvSpPr/>
      </dsp:nvSpPr>
      <dsp:spPr>
        <a:xfrm>
          <a:off x="0" y="4318903"/>
          <a:ext cx="6513603" cy="1527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2800" kern="1200" dirty="0"/>
            <a:t>自发特质推论（</a:t>
          </a:r>
          <a:r>
            <a:rPr lang="en-US" sz="2800" kern="1200" dirty="0"/>
            <a:t>spontaneous trait inference</a:t>
          </a:r>
          <a:r>
            <a:rPr lang="zh-CN" sz="2800" kern="1200" dirty="0"/>
            <a:t>）</a:t>
          </a:r>
          <a:endParaRPr lang="en-US" sz="2800" kern="1200" dirty="0"/>
        </a:p>
        <a:p>
          <a:pPr marL="571500" lvl="2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2800" kern="1200" dirty="0"/>
        </a:p>
      </dsp:txBody>
      <dsp:txXfrm>
        <a:off x="0" y="4318903"/>
        <a:ext cx="6513603" cy="15276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BF45B7-731E-4681-B62D-88CCDB12DDF3}">
      <dsp:nvSpPr>
        <dsp:cNvPr id="0" name=""/>
        <dsp:cNvSpPr/>
      </dsp:nvSpPr>
      <dsp:spPr>
        <a:xfrm>
          <a:off x="-274766" y="964129"/>
          <a:ext cx="6513603" cy="175874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D268DB-0CC2-48C0-9D75-0212F1082436}">
      <dsp:nvSpPr>
        <dsp:cNvPr id="0" name=""/>
        <dsp:cNvSpPr/>
      </dsp:nvSpPr>
      <dsp:spPr>
        <a:xfrm>
          <a:off x="257253" y="1359846"/>
          <a:ext cx="967307" cy="9673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D21BD4-A5CF-424F-B793-4E8DECB445E0}">
      <dsp:nvSpPr>
        <dsp:cNvPr id="0" name=""/>
        <dsp:cNvSpPr/>
      </dsp:nvSpPr>
      <dsp:spPr>
        <a:xfrm>
          <a:off x="1756579" y="964129"/>
          <a:ext cx="4478284" cy="1758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133" tIns="186133" rIns="186133" bIns="18613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500" kern="1200"/>
            <a:t>关注个体差异</a:t>
          </a:r>
          <a:endParaRPr lang="en-US" sz="2500" kern="1200"/>
        </a:p>
      </dsp:txBody>
      <dsp:txXfrm>
        <a:off x="1756579" y="964129"/>
        <a:ext cx="4478284" cy="1758740"/>
      </dsp:txXfrm>
    </dsp:sp>
    <dsp:sp modelId="{41472E88-6201-42D2-9049-5E6AAEBD8644}">
      <dsp:nvSpPr>
        <dsp:cNvPr id="0" name=""/>
        <dsp:cNvSpPr/>
      </dsp:nvSpPr>
      <dsp:spPr>
        <a:xfrm>
          <a:off x="-274766" y="3162555"/>
          <a:ext cx="6513603" cy="175874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87510E-4CAA-4FA8-B449-816035362EF1}">
      <dsp:nvSpPr>
        <dsp:cNvPr id="0" name=""/>
        <dsp:cNvSpPr/>
      </dsp:nvSpPr>
      <dsp:spPr>
        <a:xfrm>
          <a:off x="257253" y="3558272"/>
          <a:ext cx="967307" cy="9673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B12C9B-9D0F-4F53-BFDF-840E1C193B25}">
      <dsp:nvSpPr>
        <dsp:cNvPr id="0" name=""/>
        <dsp:cNvSpPr/>
      </dsp:nvSpPr>
      <dsp:spPr>
        <a:xfrm>
          <a:off x="1756579" y="3162555"/>
          <a:ext cx="2931121" cy="1758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133" tIns="186133" rIns="186133" bIns="18613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500" kern="1200"/>
            <a:t>注重实证基础</a:t>
          </a:r>
          <a:endParaRPr lang="en-US" sz="2500" kern="1200"/>
        </a:p>
      </dsp:txBody>
      <dsp:txXfrm>
        <a:off x="1756579" y="3162555"/>
        <a:ext cx="2931121" cy="1758740"/>
      </dsp:txXfrm>
    </dsp:sp>
    <dsp:sp modelId="{D525F944-D5CC-40F1-8B07-866C76D7F7C0}">
      <dsp:nvSpPr>
        <dsp:cNvPr id="0" name=""/>
        <dsp:cNvSpPr/>
      </dsp:nvSpPr>
      <dsp:spPr>
        <a:xfrm>
          <a:off x="3859435" y="3176836"/>
          <a:ext cx="2654173" cy="1758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133" tIns="186133" rIns="186133" bIns="18613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-</a:t>
          </a:r>
          <a:r>
            <a:rPr lang="zh-CN" sz="1800" kern="1200" dirty="0"/>
            <a:t>统计方法的开发</a:t>
          </a:r>
          <a:endParaRPr lang="en-US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-</a:t>
          </a:r>
          <a:r>
            <a:rPr lang="zh-CN" sz="1800" kern="1200" dirty="0"/>
            <a:t>相对更多数据驱动</a:t>
          </a:r>
          <a:endParaRPr lang="en-US" sz="1800" kern="1200" dirty="0"/>
        </a:p>
      </dsp:txBody>
      <dsp:txXfrm>
        <a:off x="3859435" y="3176836"/>
        <a:ext cx="2654173" cy="17587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6E8251-1DAB-487D-95B1-26C6ECD90254}">
      <dsp:nvSpPr>
        <dsp:cNvPr id="0" name=""/>
        <dsp:cNvSpPr/>
      </dsp:nvSpPr>
      <dsp:spPr>
        <a:xfrm>
          <a:off x="0" y="672"/>
          <a:ext cx="6422901" cy="15795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000" kern="1200"/>
            <a:t>单一特质取向</a:t>
          </a:r>
          <a:endParaRPr lang="en-US" sz="6000" kern="1200"/>
        </a:p>
      </dsp:txBody>
      <dsp:txXfrm>
        <a:off x="77105" y="77777"/>
        <a:ext cx="6268691" cy="1425290"/>
      </dsp:txXfrm>
    </dsp:sp>
    <dsp:sp modelId="{BB63CDD4-1B4A-4979-834E-DB7AD334A715}">
      <dsp:nvSpPr>
        <dsp:cNvPr id="0" name=""/>
        <dsp:cNvSpPr/>
      </dsp:nvSpPr>
      <dsp:spPr>
        <a:xfrm>
          <a:off x="0" y="1752972"/>
          <a:ext cx="6422901" cy="15795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000" kern="1200"/>
            <a:t>多特质取向</a:t>
          </a:r>
          <a:endParaRPr lang="en-US" sz="6000" kern="1200"/>
        </a:p>
      </dsp:txBody>
      <dsp:txXfrm>
        <a:off x="77105" y="1830077"/>
        <a:ext cx="6268691" cy="1425290"/>
      </dsp:txXfrm>
    </dsp:sp>
    <dsp:sp modelId="{FA57D255-45B9-4B15-8776-9FD30743DE2A}">
      <dsp:nvSpPr>
        <dsp:cNvPr id="0" name=""/>
        <dsp:cNvSpPr/>
      </dsp:nvSpPr>
      <dsp:spPr>
        <a:xfrm>
          <a:off x="0" y="3505272"/>
          <a:ext cx="6422901" cy="15795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000" kern="1200"/>
            <a:t>核心特质取向</a:t>
          </a:r>
          <a:endParaRPr lang="en-US" sz="6000" kern="1200"/>
        </a:p>
      </dsp:txBody>
      <dsp:txXfrm>
        <a:off x="77105" y="3582377"/>
        <a:ext cx="6268691" cy="142529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C8EA5C-A9B2-4FA0-96AB-51B1ACFA3D60}">
      <dsp:nvSpPr>
        <dsp:cNvPr id="0" name=""/>
        <dsp:cNvSpPr/>
      </dsp:nvSpPr>
      <dsp:spPr>
        <a:xfrm>
          <a:off x="0" y="3328941"/>
          <a:ext cx="7038756" cy="21841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200" kern="1200" dirty="0"/>
            <a:t>在此基础上，他们整合出了包含</a:t>
          </a:r>
          <a:r>
            <a:rPr lang="en-US" sz="3200" kern="1200" dirty="0"/>
            <a:t>4500</a:t>
          </a:r>
          <a:r>
            <a:rPr lang="zh-CN" sz="3200" kern="1200" dirty="0"/>
            <a:t>个特质词的词表</a:t>
          </a:r>
          <a:endParaRPr lang="en-US" sz="3200" kern="1200" dirty="0"/>
        </a:p>
      </dsp:txBody>
      <dsp:txXfrm>
        <a:off x="0" y="3328941"/>
        <a:ext cx="7038756" cy="2184146"/>
      </dsp:txXfrm>
    </dsp:sp>
    <dsp:sp modelId="{9B268862-DCB6-47A7-A824-6AA3F0821F1B}">
      <dsp:nvSpPr>
        <dsp:cNvPr id="0" name=""/>
        <dsp:cNvSpPr/>
      </dsp:nvSpPr>
      <dsp:spPr>
        <a:xfrm rot="10800000">
          <a:off x="0" y="2487"/>
          <a:ext cx="7038756" cy="3359216"/>
        </a:xfrm>
        <a:prstGeom prst="upArrowCallou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Allport</a:t>
          </a:r>
          <a:r>
            <a:rPr lang="zh-CN" sz="2400" kern="1200" dirty="0"/>
            <a:t>和他的学生</a:t>
          </a:r>
          <a:r>
            <a:rPr lang="en-US" sz="2400" kern="1200" dirty="0" err="1"/>
            <a:t>Odbert</a:t>
          </a:r>
          <a:r>
            <a:rPr lang="zh-CN" sz="2400" kern="1200" dirty="0"/>
            <a:t>他们从</a:t>
          </a:r>
          <a:r>
            <a:rPr lang="en-US" sz="2400" kern="1200" dirty="0"/>
            <a:t>《Webster‘s New International Dictionary》</a:t>
          </a:r>
          <a:r>
            <a:rPr lang="zh-CN" sz="2400" kern="1200" dirty="0"/>
            <a:t>挑出了近</a:t>
          </a:r>
          <a:r>
            <a:rPr lang="en-US" sz="2400" kern="1200" dirty="0"/>
            <a:t>18000</a:t>
          </a:r>
          <a:r>
            <a:rPr lang="zh-CN" sz="2400" kern="1200" dirty="0"/>
            <a:t>个描述人的形容词，分成四组</a:t>
          </a:r>
          <a:endParaRPr lang="en-US" sz="2400" kern="1200" dirty="0"/>
        </a:p>
      </dsp:txBody>
      <dsp:txXfrm rot="-10800000">
        <a:off x="0" y="2487"/>
        <a:ext cx="7038756" cy="1179085"/>
      </dsp:txXfrm>
    </dsp:sp>
    <dsp:sp modelId="{0E9F61B4-3CEE-4131-B7BF-D106C02025E1}">
      <dsp:nvSpPr>
        <dsp:cNvPr id="0" name=""/>
        <dsp:cNvSpPr/>
      </dsp:nvSpPr>
      <dsp:spPr>
        <a:xfrm>
          <a:off x="0" y="1181572"/>
          <a:ext cx="1759689" cy="100440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800" kern="1200" dirty="0"/>
            <a:t>人格特质相关（如“外向”）</a:t>
          </a:r>
          <a:endParaRPr lang="en-US" sz="1800" kern="1200" dirty="0"/>
        </a:p>
      </dsp:txBody>
      <dsp:txXfrm>
        <a:off x="0" y="1181572"/>
        <a:ext cx="1759689" cy="1004405"/>
      </dsp:txXfrm>
    </dsp:sp>
    <dsp:sp modelId="{D15B2F42-7FB9-4C46-9C3E-2EA22459FF63}">
      <dsp:nvSpPr>
        <dsp:cNvPr id="0" name=""/>
        <dsp:cNvSpPr/>
      </dsp:nvSpPr>
      <dsp:spPr>
        <a:xfrm>
          <a:off x="1759689" y="1181572"/>
          <a:ext cx="1759689" cy="1004405"/>
        </a:xfrm>
        <a:prstGeom prst="rect">
          <a:avLst/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800" kern="1200" dirty="0"/>
            <a:t>临时状态相关（如“开心”）</a:t>
          </a:r>
          <a:endParaRPr lang="en-US" sz="1800" kern="1200" dirty="0"/>
        </a:p>
      </dsp:txBody>
      <dsp:txXfrm>
        <a:off x="1759689" y="1181572"/>
        <a:ext cx="1759689" cy="1004405"/>
      </dsp:txXfrm>
    </dsp:sp>
    <dsp:sp modelId="{BDCFB2D8-0AB9-4A93-B776-7408825951A7}">
      <dsp:nvSpPr>
        <dsp:cNvPr id="0" name=""/>
        <dsp:cNvSpPr/>
      </dsp:nvSpPr>
      <dsp:spPr>
        <a:xfrm>
          <a:off x="3519378" y="1181572"/>
          <a:ext cx="1759689" cy="1004405"/>
        </a:xfrm>
        <a:prstGeom prst="rect">
          <a:avLst/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800" kern="1200" dirty="0"/>
            <a:t>社会评价相关（如“有价值”）</a:t>
          </a:r>
          <a:endParaRPr lang="en-US" sz="1800" kern="1200" dirty="0"/>
        </a:p>
      </dsp:txBody>
      <dsp:txXfrm>
        <a:off x="3519378" y="1181572"/>
        <a:ext cx="1759689" cy="1004405"/>
      </dsp:txXfrm>
    </dsp:sp>
    <dsp:sp modelId="{32A9DBF5-FEDC-4359-A72A-759B3D108BAD}">
      <dsp:nvSpPr>
        <dsp:cNvPr id="0" name=""/>
        <dsp:cNvSpPr/>
      </dsp:nvSpPr>
      <dsp:spPr>
        <a:xfrm>
          <a:off x="5279067" y="1181572"/>
          <a:ext cx="1759689" cy="1004405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000" b="0" kern="1200" dirty="0"/>
            <a:t>其它</a:t>
          </a:r>
          <a:endParaRPr lang="en-US" sz="2000" b="0" kern="1200" dirty="0"/>
        </a:p>
      </dsp:txBody>
      <dsp:txXfrm>
        <a:off x="5279067" y="1181572"/>
        <a:ext cx="1759689" cy="100440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A0972-87D6-4143-ACA6-97807C44F527}">
      <dsp:nvSpPr>
        <dsp:cNvPr id="0" name=""/>
        <dsp:cNvSpPr/>
      </dsp:nvSpPr>
      <dsp:spPr>
        <a:xfrm>
          <a:off x="0" y="2873"/>
          <a:ext cx="651360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DA7420-6540-40F8-8390-546DE153CDC0}">
      <dsp:nvSpPr>
        <dsp:cNvPr id="0" name=""/>
        <dsp:cNvSpPr/>
      </dsp:nvSpPr>
      <dsp:spPr>
        <a:xfrm>
          <a:off x="0" y="2873"/>
          <a:ext cx="6513603" cy="9799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/>
            <a:t>外向性（</a:t>
          </a:r>
          <a:r>
            <a:rPr lang="en-US" sz="3400" kern="1200"/>
            <a:t>Extraversion</a:t>
          </a:r>
          <a:r>
            <a:rPr lang="zh-CN" sz="3400" kern="1200"/>
            <a:t>）</a:t>
          </a:r>
          <a:endParaRPr lang="en-US" sz="3400" kern="1200"/>
        </a:p>
      </dsp:txBody>
      <dsp:txXfrm>
        <a:off x="0" y="2873"/>
        <a:ext cx="6513603" cy="979946"/>
      </dsp:txXfrm>
    </dsp:sp>
    <dsp:sp modelId="{4ED7B113-CB01-427B-8CDD-DADBBB9D28C8}">
      <dsp:nvSpPr>
        <dsp:cNvPr id="0" name=""/>
        <dsp:cNvSpPr/>
      </dsp:nvSpPr>
      <dsp:spPr>
        <a:xfrm>
          <a:off x="0" y="982820"/>
          <a:ext cx="6513603" cy="0"/>
        </a:xfrm>
        <a:prstGeom prst="line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accent2">
              <a:hueOff val="-291073"/>
              <a:satOff val="-16786"/>
              <a:lumOff val="1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9189CB-9E4E-48A7-AA7E-3E004670BBA2}">
      <dsp:nvSpPr>
        <dsp:cNvPr id="0" name=""/>
        <dsp:cNvSpPr/>
      </dsp:nvSpPr>
      <dsp:spPr>
        <a:xfrm>
          <a:off x="0" y="982820"/>
          <a:ext cx="6513603" cy="9799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/>
            <a:t>神经质（</a:t>
          </a:r>
          <a:r>
            <a:rPr lang="en-US" sz="3400" kern="1200"/>
            <a:t>Neuroticism</a:t>
          </a:r>
          <a:r>
            <a:rPr lang="zh-CN" sz="3400" kern="1200"/>
            <a:t>）</a:t>
          </a:r>
          <a:endParaRPr lang="en-US" sz="3400" kern="1200"/>
        </a:p>
      </dsp:txBody>
      <dsp:txXfrm>
        <a:off x="0" y="982820"/>
        <a:ext cx="6513603" cy="979946"/>
      </dsp:txXfrm>
    </dsp:sp>
    <dsp:sp modelId="{3242436D-44C1-494F-9F9A-98B1FFEAE3CB}">
      <dsp:nvSpPr>
        <dsp:cNvPr id="0" name=""/>
        <dsp:cNvSpPr/>
      </dsp:nvSpPr>
      <dsp:spPr>
        <a:xfrm>
          <a:off x="0" y="1962766"/>
          <a:ext cx="6513603" cy="0"/>
        </a:xfrm>
        <a:prstGeom prst="line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accent2">
              <a:hueOff val="-582145"/>
              <a:satOff val="-33571"/>
              <a:lumOff val="3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A3C995-2D81-4D05-9530-F1493218F9B6}">
      <dsp:nvSpPr>
        <dsp:cNvPr id="0" name=""/>
        <dsp:cNvSpPr/>
      </dsp:nvSpPr>
      <dsp:spPr>
        <a:xfrm>
          <a:off x="0" y="1962766"/>
          <a:ext cx="6513603" cy="9799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/>
            <a:t>尽责性（</a:t>
          </a:r>
          <a:r>
            <a:rPr lang="en-US" sz="3400" kern="1200"/>
            <a:t>Conscientiousness</a:t>
          </a:r>
          <a:r>
            <a:rPr lang="zh-CN" sz="3400" kern="1200"/>
            <a:t>）</a:t>
          </a:r>
          <a:endParaRPr lang="en-US" sz="3400" kern="1200"/>
        </a:p>
      </dsp:txBody>
      <dsp:txXfrm>
        <a:off x="0" y="1962766"/>
        <a:ext cx="6513603" cy="979946"/>
      </dsp:txXfrm>
    </dsp:sp>
    <dsp:sp modelId="{A3D9083A-C9C0-4059-98DB-D14E65DB5084}">
      <dsp:nvSpPr>
        <dsp:cNvPr id="0" name=""/>
        <dsp:cNvSpPr/>
      </dsp:nvSpPr>
      <dsp:spPr>
        <a:xfrm>
          <a:off x="0" y="2942713"/>
          <a:ext cx="6513603" cy="0"/>
        </a:xfrm>
        <a:prstGeom prst="line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accent2">
              <a:hueOff val="-873218"/>
              <a:satOff val="-50357"/>
              <a:lumOff val="5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362C63-EBE2-460F-A023-6C3FA5EA8EA6}">
      <dsp:nvSpPr>
        <dsp:cNvPr id="0" name=""/>
        <dsp:cNvSpPr/>
      </dsp:nvSpPr>
      <dsp:spPr>
        <a:xfrm>
          <a:off x="0" y="2942713"/>
          <a:ext cx="6513603" cy="9799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 dirty="0"/>
            <a:t>宜</a:t>
          </a:r>
          <a:r>
            <a:rPr kumimoji="0" lang="zh-CN" altLang="en-US" sz="3400" b="0" i="0" u="none" strike="noStrike" kern="1200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rPr>
            <a:t>（怡）</a:t>
          </a:r>
          <a:r>
            <a:rPr lang="zh-CN" sz="3400" kern="1200" dirty="0"/>
            <a:t>人性（</a:t>
          </a:r>
          <a:r>
            <a:rPr lang="en-US" sz="3400" kern="1200" dirty="0"/>
            <a:t>Agreeableness</a:t>
          </a:r>
          <a:r>
            <a:rPr lang="zh-CN" sz="3400" kern="1200" dirty="0"/>
            <a:t>）</a:t>
          </a:r>
          <a:endParaRPr lang="en-US" sz="3400" kern="1200" dirty="0"/>
        </a:p>
      </dsp:txBody>
      <dsp:txXfrm>
        <a:off x="0" y="2942713"/>
        <a:ext cx="6513603" cy="979946"/>
      </dsp:txXfrm>
    </dsp:sp>
    <dsp:sp modelId="{E2B1D25E-F717-4F0B-B129-7DF1428F75C0}">
      <dsp:nvSpPr>
        <dsp:cNvPr id="0" name=""/>
        <dsp:cNvSpPr/>
      </dsp:nvSpPr>
      <dsp:spPr>
        <a:xfrm>
          <a:off x="0" y="3922659"/>
          <a:ext cx="6513603" cy="0"/>
        </a:xfrm>
        <a:prstGeom prst="line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accent2">
              <a:hueOff val="-1164290"/>
              <a:satOff val="-67142"/>
              <a:lumOff val="6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103EE7-1CB6-4E22-90D7-98C640DA60CF}">
      <dsp:nvSpPr>
        <dsp:cNvPr id="0" name=""/>
        <dsp:cNvSpPr/>
      </dsp:nvSpPr>
      <dsp:spPr>
        <a:xfrm>
          <a:off x="0" y="3922659"/>
          <a:ext cx="6513603" cy="9799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/>
            <a:t>开放性（</a:t>
          </a:r>
          <a:r>
            <a:rPr lang="en-US" sz="3400" kern="1200"/>
            <a:t>Openness to Experience</a:t>
          </a:r>
          <a:r>
            <a:rPr lang="zh-CN" sz="3400" kern="1200"/>
            <a:t>）</a:t>
          </a:r>
          <a:endParaRPr lang="en-US" sz="3400" kern="1200"/>
        </a:p>
      </dsp:txBody>
      <dsp:txXfrm>
        <a:off x="0" y="3922659"/>
        <a:ext cx="6513603" cy="979946"/>
      </dsp:txXfrm>
    </dsp:sp>
    <dsp:sp modelId="{5090FF3A-70C2-45D1-AE36-62A4D5893C79}">
      <dsp:nvSpPr>
        <dsp:cNvPr id="0" name=""/>
        <dsp:cNvSpPr/>
      </dsp:nvSpPr>
      <dsp:spPr>
        <a:xfrm>
          <a:off x="0" y="4902605"/>
          <a:ext cx="6513603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4AD31D-00FE-4485-ADB3-B050803157C6}">
      <dsp:nvSpPr>
        <dsp:cNvPr id="0" name=""/>
        <dsp:cNvSpPr/>
      </dsp:nvSpPr>
      <dsp:spPr>
        <a:xfrm>
          <a:off x="0" y="4902605"/>
          <a:ext cx="6513603" cy="9799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/>
            <a:t>速记：</a:t>
          </a:r>
          <a:r>
            <a:rPr lang="en-US" sz="3400" kern="1200"/>
            <a:t>OCEAN</a:t>
          </a:r>
        </a:p>
      </dsp:txBody>
      <dsp:txXfrm>
        <a:off x="0" y="4902605"/>
        <a:ext cx="6513603" cy="97994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20AB2A-F849-4C7C-9BFA-4CB4D8121096}">
      <dsp:nvSpPr>
        <dsp:cNvPr id="0" name=""/>
        <dsp:cNvSpPr/>
      </dsp:nvSpPr>
      <dsp:spPr>
        <a:xfrm>
          <a:off x="0" y="32689"/>
          <a:ext cx="6513603" cy="8720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1996</a:t>
          </a:r>
          <a:r>
            <a:rPr lang="zh-CN" sz="2000" kern="1200"/>
            <a:t>年发表</a:t>
          </a:r>
          <a:r>
            <a:rPr lang="en-US" sz="2000" kern="1200"/>
            <a:t>CPAI</a:t>
          </a:r>
          <a:r>
            <a:rPr lang="zh-CN" sz="2000" kern="1200"/>
            <a:t>，</a:t>
          </a:r>
          <a:r>
            <a:rPr lang="en-US" sz="2000" kern="1200"/>
            <a:t>2001</a:t>
          </a:r>
          <a:r>
            <a:rPr lang="zh-CN" sz="2000" kern="1200"/>
            <a:t>年发表</a:t>
          </a:r>
          <a:r>
            <a:rPr lang="en-US" sz="2000" kern="1200"/>
            <a:t>CPAI-2</a:t>
          </a:r>
        </a:p>
      </dsp:txBody>
      <dsp:txXfrm>
        <a:off x="42568" y="75257"/>
        <a:ext cx="6428467" cy="786879"/>
      </dsp:txXfrm>
    </dsp:sp>
    <dsp:sp modelId="{05E2F2AD-F223-43B7-8E0A-9717913F4EE9}">
      <dsp:nvSpPr>
        <dsp:cNvPr id="0" name=""/>
        <dsp:cNvSpPr/>
      </dsp:nvSpPr>
      <dsp:spPr>
        <a:xfrm>
          <a:off x="0" y="962305"/>
          <a:ext cx="6513603" cy="8720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CPAI-2</a:t>
          </a:r>
          <a:r>
            <a:rPr lang="zh-CN" sz="2000" kern="1200"/>
            <a:t>包括</a:t>
          </a:r>
          <a:r>
            <a:rPr lang="en-US" sz="2000" kern="1200"/>
            <a:t>28</a:t>
          </a:r>
          <a:r>
            <a:rPr lang="zh-CN" sz="2000" kern="1200"/>
            <a:t>个一般性格分量表、</a:t>
          </a:r>
          <a:r>
            <a:rPr lang="en-US" sz="2000" kern="1200"/>
            <a:t>12</a:t>
          </a:r>
          <a:r>
            <a:rPr lang="zh-CN" sz="2000" kern="1200"/>
            <a:t>个临床分量表和</a:t>
          </a:r>
          <a:r>
            <a:rPr lang="en-US" sz="2000" kern="1200"/>
            <a:t>3</a:t>
          </a:r>
          <a:r>
            <a:rPr lang="zh-CN" sz="2000" kern="1200"/>
            <a:t>个效度分量表</a:t>
          </a:r>
          <a:endParaRPr lang="en-US" sz="2000" kern="1200"/>
        </a:p>
      </dsp:txBody>
      <dsp:txXfrm>
        <a:off x="42568" y="1004873"/>
        <a:ext cx="6428467" cy="786879"/>
      </dsp:txXfrm>
    </dsp:sp>
    <dsp:sp modelId="{2020FDCA-D9B4-4C23-BAE1-6A7B055EF0F2}">
      <dsp:nvSpPr>
        <dsp:cNvPr id="0" name=""/>
        <dsp:cNvSpPr/>
      </dsp:nvSpPr>
      <dsp:spPr>
        <a:xfrm>
          <a:off x="0" y="1834320"/>
          <a:ext cx="6513603" cy="1159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600" kern="1200"/>
            <a:t>一般性格分量表来自日常生活广泛使用的个人描述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600" kern="1200"/>
            <a:t>临床分量表参考了</a:t>
          </a:r>
          <a:r>
            <a:rPr lang="en-US" sz="1600" kern="1200"/>
            <a:t>MMPI</a:t>
          </a:r>
          <a:r>
            <a:rPr lang="zh-CN" sz="1600" kern="1200"/>
            <a:t>等量表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600" kern="1200"/>
            <a:t>包括了中国化特色的维度，如人情、面子、和谐、防御性（阿</a:t>
          </a:r>
          <a:r>
            <a:rPr lang="en-US" sz="1600" kern="1200"/>
            <a:t>q</a:t>
          </a:r>
          <a:r>
            <a:rPr lang="zh-CN" sz="1600" kern="1200"/>
            <a:t>精神）等</a:t>
          </a:r>
          <a:endParaRPr lang="en-US" sz="1600" kern="1200"/>
        </a:p>
      </dsp:txBody>
      <dsp:txXfrm>
        <a:off x="0" y="1834320"/>
        <a:ext cx="6513603" cy="1159200"/>
      </dsp:txXfrm>
    </dsp:sp>
    <dsp:sp modelId="{D7222D49-F31A-4A96-B1FA-B29E5FE866CB}">
      <dsp:nvSpPr>
        <dsp:cNvPr id="0" name=""/>
        <dsp:cNvSpPr/>
      </dsp:nvSpPr>
      <dsp:spPr>
        <a:xfrm>
          <a:off x="0" y="2993520"/>
          <a:ext cx="6513603" cy="8720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000" kern="1200"/>
            <a:t>因素分析得到四因子结构</a:t>
          </a:r>
          <a:endParaRPr lang="en-US" sz="2000" kern="1200"/>
        </a:p>
      </dsp:txBody>
      <dsp:txXfrm>
        <a:off x="42568" y="3036088"/>
        <a:ext cx="6428467" cy="786879"/>
      </dsp:txXfrm>
    </dsp:sp>
    <dsp:sp modelId="{A4719324-2214-45C7-9CA5-453DDF4761E8}">
      <dsp:nvSpPr>
        <dsp:cNvPr id="0" name=""/>
        <dsp:cNvSpPr/>
      </dsp:nvSpPr>
      <dsp:spPr>
        <a:xfrm>
          <a:off x="0" y="3865536"/>
          <a:ext cx="6513603" cy="1987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600" b="1" kern="1200" dirty="0"/>
            <a:t>领导性：</a:t>
          </a:r>
          <a:r>
            <a:rPr lang="zh-CN" sz="1600" kern="1200" dirty="0"/>
            <a:t>新颖性、多样性、多元思考、领导力、理智</a:t>
          </a:r>
          <a:r>
            <a:rPr lang="en-US" sz="1600" kern="1200" dirty="0"/>
            <a:t>-</a:t>
          </a:r>
          <a:r>
            <a:rPr lang="zh-CN" sz="1600" kern="1200" dirty="0"/>
            <a:t>情感、艺术性、内外向、开拓性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600" b="1" kern="1200" dirty="0"/>
            <a:t>可靠性：</a:t>
          </a:r>
          <a:r>
            <a:rPr lang="zh-CN" sz="1600" kern="1200" dirty="0"/>
            <a:t>责任感、情绪性、自卑</a:t>
          </a:r>
          <a:r>
            <a:rPr lang="en-US" sz="1600" kern="1200" dirty="0"/>
            <a:t>-</a:t>
          </a:r>
          <a:r>
            <a:rPr lang="zh-CN" sz="1600" kern="1200" dirty="0"/>
            <a:t>自信、务实性、乐观</a:t>
          </a:r>
          <a:r>
            <a:rPr lang="en-US" sz="1600" kern="1200" dirty="0"/>
            <a:t>-</a:t>
          </a:r>
          <a:r>
            <a:rPr lang="zh-CN" sz="1600" kern="1200" dirty="0"/>
            <a:t>悲观、严谨性、面子、内外控制点、亲情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600" kern="1200"/>
            <a:t>容纳性：防御性、宽容</a:t>
          </a:r>
          <a:r>
            <a:rPr lang="en-US" sz="1600" kern="1200"/>
            <a:t>-</a:t>
          </a:r>
          <a:r>
            <a:rPr lang="zh-CN" sz="1600" kern="1200"/>
            <a:t>刻薄、容人度、自我</a:t>
          </a:r>
          <a:r>
            <a:rPr lang="en-US" sz="1600" kern="1200"/>
            <a:t>-</a:t>
          </a:r>
          <a:r>
            <a:rPr lang="zh-CN" sz="1600" kern="1200"/>
            <a:t>社会取向、老实</a:t>
          </a:r>
          <a:r>
            <a:rPr lang="en-US" sz="1600" kern="1200"/>
            <a:t>-</a:t>
          </a:r>
          <a:r>
            <a:rPr lang="zh-CN" sz="1600" kern="1200"/>
            <a:t>圆滑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600" b="1" kern="1200" dirty="0"/>
            <a:t>人际取向：</a:t>
          </a:r>
          <a:r>
            <a:rPr lang="zh-CN" sz="1600" kern="1200" dirty="0"/>
            <a:t>传统</a:t>
          </a:r>
          <a:r>
            <a:rPr lang="en-US" sz="1600" kern="1200" dirty="0"/>
            <a:t>-</a:t>
          </a:r>
          <a:r>
            <a:rPr lang="zh-CN" sz="1600" kern="1200" dirty="0"/>
            <a:t>现代化、人情、人际触觉、纪律性、和谐性</a:t>
          </a:r>
          <a:endParaRPr lang="en-US" sz="1600" kern="1200" dirty="0"/>
        </a:p>
      </dsp:txBody>
      <dsp:txXfrm>
        <a:off x="0" y="3865536"/>
        <a:ext cx="6513603" cy="19872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B45435-9259-4647-9E96-05E0B3D60229}">
      <dsp:nvSpPr>
        <dsp:cNvPr id="0" name=""/>
        <dsp:cNvSpPr/>
      </dsp:nvSpPr>
      <dsp:spPr>
        <a:xfrm>
          <a:off x="0" y="50472"/>
          <a:ext cx="6513603" cy="63179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kern="1200"/>
            <a:t>词汇学研究</a:t>
          </a:r>
          <a:endParaRPr lang="en-US" sz="2400" kern="1200"/>
        </a:p>
      </dsp:txBody>
      <dsp:txXfrm>
        <a:off x="30842" y="81314"/>
        <a:ext cx="6451919" cy="570115"/>
      </dsp:txXfrm>
    </dsp:sp>
    <dsp:sp modelId="{BFB97FA9-23CF-4DAD-9611-9A717ABB0796}">
      <dsp:nvSpPr>
        <dsp:cNvPr id="0" name=""/>
        <dsp:cNvSpPr/>
      </dsp:nvSpPr>
      <dsp:spPr>
        <a:xfrm>
          <a:off x="0" y="682272"/>
          <a:ext cx="6513603" cy="1987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900" kern="1200" dirty="0"/>
            <a:t>王登峰等人从</a:t>
          </a:r>
          <a:r>
            <a:rPr lang="en-US" sz="1900" kern="1200" dirty="0"/>
            <a:t>《</a:t>
          </a:r>
          <a:r>
            <a:rPr lang="zh-CN" sz="1900" kern="1200" dirty="0"/>
            <a:t>现代汉语词典</a:t>
          </a:r>
          <a:r>
            <a:rPr lang="en-US" sz="1900" kern="1200" dirty="0"/>
            <a:t>》</a:t>
          </a:r>
          <a:r>
            <a:rPr lang="zh-CN" sz="1900" kern="1200" dirty="0"/>
            <a:t>挑出</a:t>
          </a:r>
          <a:r>
            <a:rPr lang="en-US" sz="1900" kern="1200" dirty="0"/>
            <a:t>6156</a:t>
          </a:r>
          <a:r>
            <a:rPr lang="zh-CN" sz="1900" kern="1200" dirty="0"/>
            <a:t>个描述人的形容词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352</a:t>
          </a:r>
          <a:r>
            <a:rPr lang="zh-CN" sz="1900" kern="1200" dirty="0"/>
            <a:t>大学生对</a:t>
          </a:r>
          <a:r>
            <a:rPr lang="en-US" sz="1900" kern="1200" dirty="0"/>
            <a:t>10</a:t>
          </a:r>
          <a:r>
            <a:rPr lang="zh-CN" sz="1900" kern="1200" dirty="0"/>
            <a:t>个目标人物描述，得到</a:t>
          </a:r>
          <a:r>
            <a:rPr lang="en-US" sz="1900" kern="1200" dirty="0"/>
            <a:t>1638</a:t>
          </a:r>
          <a:r>
            <a:rPr lang="zh-CN" sz="1900" kern="1200" dirty="0"/>
            <a:t>个人格术语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900" kern="1200"/>
            <a:t>评价性词汇（带有褒贬色彩）的比例远高于描述性词汇（不带褒贬色彩）的比例，在英语中这两种词的比例则差不多</a:t>
          </a:r>
          <a:endParaRPr lang="en-US" sz="1900" kern="1200"/>
        </a:p>
      </dsp:txBody>
      <dsp:txXfrm>
        <a:off x="0" y="682272"/>
        <a:ext cx="6513603" cy="1987200"/>
      </dsp:txXfrm>
    </dsp:sp>
    <dsp:sp modelId="{DE54B77B-74B5-43A3-809E-EB70603E0638}">
      <dsp:nvSpPr>
        <dsp:cNvPr id="0" name=""/>
        <dsp:cNvSpPr/>
      </dsp:nvSpPr>
      <dsp:spPr>
        <a:xfrm>
          <a:off x="0" y="2669473"/>
          <a:ext cx="6513603" cy="6317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kern="1200"/>
            <a:t>因素分析得到七因素的结构</a:t>
          </a:r>
          <a:endParaRPr lang="en-US" sz="2400" kern="1200"/>
        </a:p>
      </dsp:txBody>
      <dsp:txXfrm>
        <a:off x="30842" y="2700315"/>
        <a:ext cx="6451919" cy="570115"/>
      </dsp:txXfrm>
    </dsp:sp>
    <dsp:sp modelId="{03F6222D-0915-4B0A-ACFD-7DBC780A53EE}">
      <dsp:nvSpPr>
        <dsp:cNvPr id="0" name=""/>
        <dsp:cNvSpPr/>
      </dsp:nvSpPr>
      <dsp:spPr>
        <a:xfrm>
          <a:off x="0" y="3301272"/>
          <a:ext cx="6513603" cy="253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(I)</a:t>
          </a:r>
          <a:r>
            <a:rPr lang="zh-CN" sz="1900" kern="1200"/>
            <a:t>：外向性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(Ⅱ)</a:t>
          </a:r>
          <a:r>
            <a:rPr lang="zh-CN" sz="1900" kern="1200"/>
            <a:t>：善良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(Ⅲ)</a:t>
          </a:r>
          <a:r>
            <a:rPr lang="zh-CN" sz="1900" kern="1200"/>
            <a:t>：行事风格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(Ⅳ)</a:t>
          </a:r>
          <a:r>
            <a:rPr lang="zh-CN" sz="1900" kern="1200"/>
            <a:t>：才干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(V)</a:t>
          </a:r>
          <a:r>
            <a:rPr lang="zh-CN" sz="1900" kern="1200"/>
            <a:t>：情绪性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(Ⅵ)</a:t>
          </a:r>
          <a:r>
            <a:rPr lang="zh-CN" sz="1900" kern="1200"/>
            <a:t>：人际关系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(Ⅶ)</a:t>
          </a:r>
          <a:r>
            <a:rPr lang="zh-CN" sz="1900" kern="1200"/>
            <a:t>：处世态度</a:t>
          </a:r>
          <a:endParaRPr lang="en-US" sz="1900" kern="1200"/>
        </a:p>
      </dsp:txBody>
      <dsp:txXfrm>
        <a:off x="0" y="3301272"/>
        <a:ext cx="6513603" cy="2533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58E09A-9780-4AAE-95AF-6BC6BCC4D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C668F67-5747-4AF9-9152-029851B6F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B7A2FC-3D02-4D12-B4D0-A7AD24A2A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1A7561-A975-478A-9963-307DAC8F8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D6B28C-4EED-4109-8953-C0EEA3A97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844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0AD51E-3A24-44E7-9076-8E793FB9C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75BD717-C6D4-44F9-9719-AE4695ACAA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7C76DA-FC01-4FD9-951B-112261524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A123C2-BE15-4D0E-ACE9-87C5660C0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D76B67-759D-4DD8-A25D-C7B8B3418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592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334C9FC-88C7-4A45-A24E-07CC74D92D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AD29E33-5BF3-435F-B290-2D59010BE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A23365-87B2-4D3C-90DD-09EBCEA2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1CA411-2775-4E14-BC6E-EC8AAA008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C7B083-69C9-4C28-99EF-1FBFB2EC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528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326458-8E6D-47B7-80D7-C14047F0C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D0CA72-5123-424B-A478-15BBB04F9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86090D-28E5-46BD-9D3D-B2CADF8EC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1C2FEB-53A5-46B0-81F4-2CCD20A78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41484E-2AF8-4BAC-AD59-425B22F92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192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E04EF7-E425-4C62-BD63-5834F3C27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53312B-52ED-4418-8D02-E82E81E67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416E44-00CC-4224-873B-AFFC94CF9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4243C1-73D6-4A64-8329-7A4D7F2D7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9FF4A6-472A-4438-8DD9-A51841CBA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102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F6EBB-5C49-4D40-A4FE-83C060853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705276-5F3F-4ED8-AEC0-7367770376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3DB266-ED78-4654-A237-693AF5D5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E4EBBE-9DA0-4679-81F3-E4CC0F775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6E3739-1DB3-4765-8C0B-2BEFA2851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EFCFB5-1A82-4E28-8905-EEF93274D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91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002D0C-1951-4E3F-A778-92CA8F4E8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742476-945E-469F-AFDC-2F3F40F23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EBDCC9-9A2C-48BD-91BB-C8616934C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1C9C21-D120-4381-97FC-6322405AD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A86CD6-943D-42D8-9D00-D929375911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C85753C-1B45-416B-BE17-CF95E2225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DE93061-9D2C-4D32-9308-71299FCD4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CDDF7B7-2EC6-49EE-8264-CBD5DC72D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13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4745C1-FDEF-4318-A31D-62CF363A3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8B88EB-D891-48A3-810C-02DBC7C8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9A2F319-3D64-4A43-B5BD-6596DC3E3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FAD4CB6-1B75-4B15-93F9-9805FE5A9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810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2E81F8F-D404-425F-9D12-4A3F75CD1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E210369-F6AF-4CEC-B416-9207762EB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FC9724-0317-4BDE-88C8-A2F05A593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054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1B032B-964C-4967-8D0A-1F05272EB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041870-26A4-47C3-AECA-0A39ED5C9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E34579-54EB-49CB-BDB2-7B620897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A4D32D-D87C-40FD-AA70-5B56E4401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5DE30C5-98CE-45EB-AD31-9780638E7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450DC3-F422-47EA-B039-71B08069F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80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379753-33F6-4D77-8C02-DBFAAD588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691B8C-BA83-4D68-B757-EF6B63846F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3C34B6-39C7-4ED7-B993-6CA62306A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9BD0437-B88C-4B41-986D-92614CA2A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C07895-537A-413B-87C7-C32FA6B0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E2C47C-22A1-47E4-992B-0EDA8EE8A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478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818B030-2B46-4FA3-9260-B4C389512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90AC98-5A64-4A16-AEA8-5224A5BBF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0A8430-CD2E-4DA5-A8FB-C4CE10496B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C9AF0-77BE-4FC5-8A43-137A19D0D47D}" type="datetimeFigureOut">
              <a:rPr lang="zh-CN" altLang="en-US" smtClean="0"/>
              <a:t>2025/3/4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EB8B93-AE5D-47F1-A74D-FE7DB35643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534E8-2988-4EF5-83B4-66F13EA032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82BCE-034F-4154-9AF2-39054A77DC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31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hyperlink" Target="https://www.wjx.cn/jq/35262911.aspx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B827B5-369C-47FC-8C92-CCEF6E13D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A72CE9-F8AA-4D5B-A99E-C4DE1E0A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2" descr="“personality”的图片搜索结果">
            <a:extLst>
              <a:ext uri="{FF2B5EF4-FFF2-40B4-BE49-F238E27FC236}">
                <a16:creationId xmlns:a16="http://schemas.microsoft.com/office/drawing/2014/main" id="{A892E97E-875B-4284-AC4C-60D257ED50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33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27FD8E8-4FEC-4467-9D60-0C5F012581A5}"/>
              </a:ext>
            </a:extLst>
          </p:cNvPr>
          <p:cNvSpPr/>
          <p:nvPr/>
        </p:nvSpPr>
        <p:spPr>
          <a:xfrm>
            <a:off x="-110836" y="4849091"/>
            <a:ext cx="12829309" cy="1394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F2F95241-DC7B-47F9-8DC1-4083EF85C556}"/>
              </a:ext>
            </a:extLst>
          </p:cNvPr>
          <p:cNvSpPr txBox="1">
            <a:spLocks/>
          </p:cNvSpPr>
          <p:nvPr/>
        </p:nvSpPr>
        <p:spPr>
          <a:xfrm>
            <a:off x="490537" y="5216813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人格心理学 第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讲</a:t>
            </a:r>
            <a:b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zh-CN" altLang="en-US" sz="3600" b="1" dirty="0"/>
              <a:t>当代流派：特质论（上）</a:t>
            </a:r>
            <a:r>
              <a:rPr lang="en-US" altLang="zh-CN" sz="3600" b="1" dirty="0"/>
              <a:t>- </a:t>
            </a:r>
            <a:r>
              <a:rPr lang="zh-CN" altLang="en-US" sz="3600" b="1" dirty="0"/>
              <a:t>大五人格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53CE184-39C7-4D2F-A4F6-E094FDF63906}"/>
              </a:ext>
            </a:extLst>
          </p:cNvPr>
          <p:cNvSpPr/>
          <p:nvPr/>
        </p:nvSpPr>
        <p:spPr>
          <a:xfrm>
            <a:off x="-110836" y="4714154"/>
            <a:ext cx="12829309" cy="68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937BC92-43BB-4704-B2DC-02D82F9A6A98}"/>
              </a:ext>
            </a:extLst>
          </p:cNvPr>
          <p:cNvSpPr/>
          <p:nvPr/>
        </p:nvSpPr>
        <p:spPr>
          <a:xfrm>
            <a:off x="-110836" y="6243782"/>
            <a:ext cx="12829309" cy="68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925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7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192F2DA-56D1-4BD6-858E-CFEF0047C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463040"/>
            <a:ext cx="3796306" cy="2690949"/>
          </a:xfrm>
        </p:spPr>
        <p:txBody>
          <a:bodyPr anchor="t">
            <a:normAutofit/>
          </a:bodyPr>
          <a:lstStyle/>
          <a:p>
            <a:r>
              <a:rPr lang="zh-CN" altLang="en-US"/>
              <a:t>核心特质取向（</a:t>
            </a:r>
            <a:r>
              <a:rPr lang="en-US" altLang="zh-CN"/>
              <a:t>essential-trait approach</a:t>
            </a:r>
            <a:r>
              <a:rPr lang="zh-CN" altLang="en-US"/>
              <a:t>）</a:t>
            </a:r>
            <a:endParaRPr lang="zh-CN" altLang="en-US" dirty="0"/>
          </a:p>
        </p:txBody>
      </p:sp>
      <p:grpSp>
        <p:nvGrpSpPr>
          <p:cNvPr id="22" name="Group 9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23" name="Rectangle 10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1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0898E4-FA73-40DF-BAF9-B0B8BF95B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6218" y="1463039"/>
            <a:ext cx="5542387" cy="4300447"/>
          </a:xfrm>
        </p:spPr>
        <p:txBody>
          <a:bodyPr anchor="t">
            <a:normAutofit/>
          </a:bodyPr>
          <a:lstStyle/>
          <a:p>
            <a:r>
              <a:rPr lang="zh-CN" altLang="en-US" sz="2200"/>
              <a:t>基于理论或实证的标准，将大量特质削减为数量较少的核心特质</a:t>
            </a:r>
          </a:p>
        </p:txBody>
      </p:sp>
    </p:spTree>
    <p:extLst>
      <p:ext uri="{BB962C8B-B14F-4D97-AF65-F5344CB8AC3E}">
        <p14:creationId xmlns:p14="http://schemas.microsoft.com/office/powerpoint/2010/main" val="960300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9AAFE4-F6B9-4A25-8711-D05D329CD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5BF116-C525-4438-869D-15C75DDFE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什么是人格特质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特质论的发展历史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大五人格模型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关于大五人格模型的争议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3730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8">
            <a:extLst>
              <a:ext uri="{FF2B5EF4-FFF2-40B4-BE49-F238E27FC236}">
                <a16:creationId xmlns:a16="http://schemas.microsoft.com/office/drawing/2014/main" id="{3A93628A-4A26-42A6-859F-D1C95150A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7864" y="891539"/>
            <a:ext cx="5715000" cy="1346693"/>
          </a:xfrm>
        </p:spPr>
        <p:txBody>
          <a:bodyPr>
            <a:normAutofit/>
          </a:bodyPr>
          <a:lstStyle/>
          <a:p>
            <a:r>
              <a:rPr lang="zh-CN" altLang="en-US" sz="4000"/>
              <a:t>词汇学假设（</a:t>
            </a:r>
            <a:r>
              <a:rPr lang="en-US" altLang="zh-CN" sz="4000"/>
              <a:t>lexical hypothesis</a:t>
            </a:r>
            <a:r>
              <a:rPr lang="zh-CN" altLang="en-US" sz="4000"/>
              <a:t>）</a:t>
            </a:r>
          </a:p>
        </p:txBody>
      </p:sp>
      <p:sp>
        <p:nvSpPr>
          <p:cNvPr id="28" name="Rectangle 10">
            <a:extLst>
              <a:ext uri="{FF2B5EF4-FFF2-40B4-BE49-F238E27FC236}">
                <a16:creationId xmlns:a16="http://schemas.microsoft.com/office/drawing/2014/main" id="{DC61D707-5E7F-4B7C-910D-94A83595D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97864" y="2399100"/>
            <a:ext cx="4778063" cy="3563550"/>
          </a:xfrm>
        </p:spPr>
        <p:txBody>
          <a:bodyPr>
            <a:normAutofit/>
          </a:bodyPr>
          <a:lstStyle/>
          <a:p>
            <a:r>
              <a:rPr lang="zh-CN" altLang="en-US" dirty="0"/>
              <a:t>重要的个体差异会逐渐编码到语言中；一种差异越重要，则越有可能被一个单独的词表达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创始人：</a:t>
            </a:r>
            <a:r>
              <a:rPr lang="en-US" altLang="zh-CN" dirty="0"/>
              <a:t>Sir Francis Galton</a:t>
            </a:r>
          </a:p>
          <a:p>
            <a:pPr lvl="1"/>
            <a:endParaRPr lang="en-US" altLang="zh-CN" sz="2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BF7EAC5-47E6-4B65-B5F8-70D4F14C1E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62" r="2" b="2"/>
          <a:stretch/>
        </p:blipFill>
        <p:spPr>
          <a:xfrm>
            <a:off x="7388352" y="776929"/>
            <a:ext cx="3766065" cy="5304142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628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04C0A4-326B-4699-8DED-CF348A97B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Gordon </a:t>
            </a:r>
            <a:r>
              <a:rPr lang="en-US" altLang="zh-CN" dirty="0" err="1"/>
              <a:t>Allport</a:t>
            </a:r>
            <a:r>
              <a:rPr lang="zh-CN" altLang="en-US" dirty="0"/>
              <a:t>（</a:t>
            </a:r>
            <a:r>
              <a:rPr lang="en-US" altLang="zh-CN" dirty="0"/>
              <a:t>1897-1967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AE37A8-D615-4A16-80F9-7C634DB0B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94600" cy="4351338"/>
          </a:xfrm>
        </p:spPr>
        <p:txBody>
          <a:bodyPr/>
          <a:lstStyle/>
          <a:p>
            <a:r>
              <a:rPr lang="zh-CN" altLang="en-US" dirty="0"/>
              <a:t>美国心理学家，特质论的先驱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22</a:t>
            </a:r>
            <a:r>
              <a:rPr lang="zh-CN" altLang="en-US" dirty="0"/>
              <a:t>岁时在维也纳见到了弗洛伊德，但大失所望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1026" name="Picture 2" descr="Gordon Allport.gif">
            <a:extLst>
              <a:ext uri="{FF2B5EF4-FFF2-40B4-BE49-F238E27FC236}">
                <a16:creationId xmlns:a16="http://schemas.microsoft.com/office/drawing/2014/main" id="{A599883D-2E6C-4DF4-8EDA-7EDD04BBD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5741" y="1690688"/>
            <a:ext cx="2800495" cy="364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4899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04C0A4-326B-4699-8DED-CF348A97B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Gordon </a:t>
            </a:r>
            <a:r>
              <a:rPr lang="en-US" altLang="zh-CN" dirty="0" err="1"/>
              <a:t>Allport</a:t>
            </a:r>
            <a:r>
              <a:rPr lang="zh-CN" altLang="en-US" dirty="0"/>
              <a:t>（</a:t>
            </a:r>
            <a:r>
              <a:rPr lang="en-US" altLang="zh-CN" dirty="0"/>
              <a:t>1897-1967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AE37A8-D615-4A16-80F9-7C634DB0B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94600" cy="4351338"/>
          </a:xfrm>
        </p:spPr>
        <p:txBody>
          <a:bodyPr/>
          <a:lstStyle/>
          <a:p>
            <a:r>
              <a:rPr lang="zh-CN" altLang="en-US" dirty="0"/>
              <a:t>美国心理学家，特质论的先驱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22</a:t>
            </a:r>
            <a:r>
              <a:rPr lang="zh-CN" altLang="en-US" dirty="0"/>
              <a:t>岁时在维也纳见到了弗洛伊德，但大失所望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1026" name="Picture 2" descr="Gordon Allport.gif">
            <a:extLst>
              <a:ext uri="{FF2B5EF4-FFF2-40B4-BE49-F238E27FC236}">
                <a16:creationId xmlns:a16="http://schemas.microsoft.com/office/drawing/2014/main" id="{A599883D-2E6C-4DF4-8EDA-7EDD04BBD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5741" y="1690688"/>
            <a:ext cx="2800495" cy="364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389B1FE-6C13-4CE8-8A17-E5EE9B124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867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9">
            <a:extLst>
              <a:ext uri="{FF2B5EF4-FFF2-40B4-BE49-F238E27FC236}">
                <a16:creationId xmlns:a16="http://schemas.microsoft.com/office/drawing/2014/main" id="{9F6F39C2-8746-4599-843B-CED156C40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A5D714AD-9E94-4752-AA45-D4B0EAAB5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52"/>
            <a:ext cx="4444163" cy="632334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5006E23-1CC0-4D3C-B034-3841BBA1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411" y="767258"/>
            <a:ext cx="3209335" cy="5323484"/>
          </a:xfrm>
        </p:spPr>
        <p:txBody>
          <a:bodyPr>
            <a:norm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</a:rPr>
              <a:t>Allport</a:t>
            </a:r>
            <a:r>
              <a:rPr lang="zh-CN" altLang="en-US" sz="2800">
                <a:solidFill>
                  <a:schemeClr val="bg1"/>
                </a:solidFill>
              </a:rPr>
              <a:t>的词汇学研究</a:t>
            </a:r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7FF89E09-42FB-4694-96E4-95652B1D8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831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25D3C032-881F-4579-A4BF-0FA966E9F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70645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153B2939-7A9C-4FE1-B3F8-D6FC3EB9EB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8094886"/>
              </p:ext>
            </p:extLst>
          </p:nvPr>
        </p:nvGraphicFramePr>
        <p:xfrm>
          <a:off x="4849091" y="1005297"/>
          <a:ext cx="7038756" cy="5515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0135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7">
            <a:extLst>
              <a:ext uri="{FF2B5EF4-FFF2-40B4-BE49-F238E27FC236}">
                <a16:creationId xmlns:a16="http://schemas.microsoft.com/office/drawing/2014/main" id="{8249E89B-63A5-45DA-A170-5B661FCE4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9">
            <a:extLst>
              <a:ext uri="{FF2B5EF4-FFF2-40B4-BE49-F238E27FC236}">
                <a16:creationId xmlns:a16="http://schemas.microsoft.com/office/drawing/2014/main" id="{A5D714AD-9E94-4752-AA45-D4B0EAAB5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52"/>
            <a:ext cx="4444163" cy="632334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9411" y="767258"/>
            <a:ext cx="3209335" cy="5323484"/>
          </a:xfrm>
        </p:spPr>
        <p:txBody>
          <a:bodyPr>
            <a:norm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</a:rPr>
              <a:t>Allport</a:t>
            </a:r>
            <a:r>
              <a:rPr lang="zh-CN" altLang="en-US" sz="2800">
                <a:solidFill>
                  <a:schemeClr val="bg1"/>
                </a:solidFill>
              </a:rPr>
              <a:t>的特质分类</a:t>
            </a:r>
          </a:p>
        </p:txBody>
      </p:sp>
      <p:sp>
        <p:nvSpPr>
          <p:cNvPr id="33" name="Rectangle 11">
            <a:extLst>
              <a:ext uri="{FF2B5EF4-FFF2-40B4-BE49-F238E27FC236}">
                <a16:creationId xmlns:a16="http://schemas.microsoft.com/office/drawing/2014/main" id="{7FF89E09-42FB-4694-96E4-95652B1D8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831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4" name="Rectangle 13">
            <a:extLst>
              <a:ext uri="{FF2B5EF4-FFF2-40B4-BE49-F238E27FC236}">
                <a16:creationId xmlns:a16="http://schemas.microsoft.com/office/drawing/2014/main" id="{25D3C032-881F-4579-A4BF-0FA966E9F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70645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5" name="内容占位符 2"/>
          <p:cNvSpPr>
            <a:spLocks noGrp="1"/>
          </p:cNvSpPr>
          <p:nvPr>
            <p:ph idx="1"/>
          </p:nvPr>
        </p:nvSpPr>
        <p:spPr>
          <a:xfrm>
            <a:off x="5015573" y="767258"/>
            <a:ext cx="6014244" cy="5323484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首要特质（</a:t>
            </a:r>
            <a:r>
              <a:rPr lang="en-US" altLang="zh-CN" dirty="0"/>
              <a:t>cardinal trait</a:t>
            </a:r>
            <a:r>
              <a:rPr lang="zh-CN" altLang="en-US" dirty="0"/>
              <a:t>）：一个人最具代表性的特质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中心特质（</a:t>
            </a:r>
            <a:r>
              <a:rPr lang="en-US" altLang="zh-CN" dirty="0"/>
              <a:t>central trait</a:t>
            </a:r>
            <a:r>
              <a:rPr lang="zh-CN" altLang="en-US" dirty="0"/>
              <a:t>）：个体具有独特性的几个重要特质，约</a:t>
            </a:r>
            <a:r>
              <a:rPr lang="en-US" altLang="zh-CN" dirty="0"/>
              <a:t>5-10</a:t>
            </a:r>
            <a:r>
              <a:rPr lang="zh-CN" altLang="en-US" dirty="0"/>
              <a:t>个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次要特质（</a:t>
            </a:r>
            <a:r>
              <a:rPr lang="en-US" altLang="zh-CN" dirty="0"/>
              <a:t>secondary trait</a:t>
            </a:r>
            <a:r>
              <a:rPr lang="zh-CN" altLang="en-US" dirty="0"/>
              <a:t>）：相对不太重要的特质</a:t>
            </a:r>
          </a:p>
        </p:txBody>
      </p:sp>
    </p:spTree>
    <p:extLst>
      <p:ext uri="{BB962C8B-B14F-4D97-AF65-F5344CB8AC3E}">
        <p14:creationId xmlns:p14="http://schemas.microsoft.com/office/powerpoint/2010/main" val="2447053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A43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250D8F4-DCE4-4477-81D5-D8312729C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CN" alt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例：诸葛亮的特质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9286A1-9822-4505-AF05-1580988BE8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93"/>
          <a:stretch/>
        </p:blipFill>
        <p:spPr>
          <a:xfrm>
            <a:off x="4038600" y="1103327"/>
            <a:ext cx="7188199" cy="46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02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9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Raymond Cattell</a:t>
            </a:r>
            <a:r>
              <a:rPr lang="zh-CN" altLang="en-US" dirty="0"/>
              <a:t>（</a:t>
            </a:r>
            <a:r>
              <a:rPr lang="en-US" altLang="zh-CN" dirty="0"/>
              <a:t>1905-1998</a:t>
            </a:r>
            <a:r>
              <a:rPr lang="zh-CN" altLang="en-US" dirty="0"/>
              <a:t>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" y="1033166"/>
            <a:ext cx="3425957" cy="4791187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r>
              <a:rPr lang="zh-CN" altLang="en-US" dirty="0"/>
              <a:t>接受过物理学和化学的训练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认为早期的心理学理论过于主观和模糊，希望寻求更加客观的、可重复的知识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发展了因素分析的统计方法，将其应用到人格特质研究中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396574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9FD0D88-B0FB-4998-9301-D1652A7F3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zh-CN" altLang="en-US" sz="3600" dirty="0"/>
              <a:t>因素分析</a:t>
            </a:r>
            <a:br>
              <a:rPr lang="en-US" altLang="zh-CN" sz="3600" dirty="0"/>
            </a:br>
            <a:r>
              <a:rPr lang="zh-CN" altLang="en-US" sz="3600" dirty="0"/>
              <a:t>（</a:t>
            </a:r>
            <a:r>
              <a:rPr lang="en-US" altLang="zh-CN" sz="3600" dirty="0"/>
              <a:t>factor analysis</a:t>
            </a:r>
            <a:r>
              <a:rPr lang="zh-CN" altLang="en-US" sz="3600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A33763-EDA9-4B99-854B-D0F95A43F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327" y="2638043"/>
            <a:ext cx="4165599" cy="3415623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对于一系列彼此相关的、可观测的变量，寻找一些数量较少的、无法观测的因素来解释它们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和主成分分析的区别：假设存在背后的因素，考虑了随机误差</a:t>
            </a:r>
          </a:p>
        </p:txBody>
      </p:sp>
      <p:pic>
        <p:nvPicPr>
          <p:cNvPr id="2050" name="Picture 2" descr="“factor analysis”的图片搜索结果">
            <a:extLst>
              <a:ext uri="{FF2B5EF4-FFF2-40B4-BE49-F238E27FC236}">
                <a16:creationId xmlns:a16="http://schemas.microsoft.com/office/drawing/2014/main" id="{CB996F3E-FF86-42A0-A4D7-7979CB32A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14449" y="471474"/>
            <a:ext cx="8054324" cy="604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5330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9AAFE4-F6B9-4A25-8711-D05D329CD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5BF116-C525-4438-869D-15C75DDFE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什么是人格特质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特质论的发展历史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大五人格模型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关于大五人格模型的争议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61299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AC5782D3-6CED-43A7-BE35-09C48F809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6721F593-ECD2-4B5B-AAE4-0866A4CDC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9586" y="1070835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71DEE99F-D18C-4025-BA3F-CEBF5258E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8949" y="803186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Rectangle 8">
            <a:extLst>
              <a:ext uri="{FF2B5EF4-FFF2-40B4-BE49-F238E27FC236}">
                <a16:creationId xmlns:a16="http://schemas.microsoft.com/office/drawing/2014/main" id="{976FA5D9-3A7C-4FA7-9BA8-1905D703F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13372" y="804101"/>
            <a:ext cx="3880238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4" descr="http://images.slideplayer.com/8/2407907/slides/slide_58.jpg">
            <a:extLst>
              <a:ext uri="{FF2B5EF4-FFF2-40B4-BE49-F238E27FC236}">
                <a16:creationId xmlns:a16="http://schemas.microsoft.com/office/drawing/2014/main" id="{B41759BA-D3EB-45D9-8883-39E2C649BA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44" b="-2"/>
          <a:stretch/>
        </p:blipFill>
        <p:spPr bwMode="auto">
          <a:xfrm>
            <a:off x="408418" y="531570"/>
            <a:ext cx="7078784" cy="5521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5F3E53-8C24-4BBE-8E91-69CBFDE89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5105" y="1173018"/>
            <a:ext cx="3264916" cy="4559874"/>
          </a:xfrm>
        </p:spPr>
        <p:txBody>
          <a:bodyPr anchor="t">
            <a:normAutofit/>
          </a:bodyPr>
          <a:lstStyle/>
          <a:p>
            <a:r>
              <a:rPr lang="en-US" altLang="zh-CN" sz="2400" dirty="0">
                <a:solidFill>
                  <a:srgbClr val="FFFFFF"/>
                </a:solidFill>
              </a:rPr>
              <a:t>Cattell</a:t>
            </a:r>
            <a:r>
              <a:rPr lang="zh-CN" altLang="en-US" sz="2400" dirty="0">
                <a:solidFill>
                  <a:srgbClr val="FFFFFF"/>
                </a:solidFill>
              </a:rPr>
              <a:t>将</a:t>
            </a:r>
            <a:r>
              <a:rPr lang="en-US" altLang="zh-CN" sz="2400" dirty="0">
                <a:solidFill>
                  <a:srgbClr val="FFFFFF"/>
                </a:solidFill>
              </a:rPr>
              <a:t>Allport/</a:t>
            </a:r>
            <a:r>
              <a:rPr lang="en-US" altLang="zh-CN" sz="2400" dirty="0" err="1">
                <a:solidFill>
                  <a:srgbClr val="FFFFFF"/>
                </a:solidFill>
              </a:rPr>
              <a:t>Odbert</a:t>
            </a:r>
            <a:r>
              <a:rPr lang="zh-CN" altLang="en-US" sz="2400" dirty="0">
                <a:solidFill>
                  <a:srgbClr val="FFFFFF"/>
                </a:solidFill>
              </a:rPr>
              <a:t>的特质词列表缩减到了</a:t>
            </a:r>
            <a:r>
              <a:rPr lang="en-US" altLang="zh-CN" sz="2400" dirty="0">
                <a:solidFill>
                  <a:srgbClr val="FFFFFF"/>
                </a:solidFill>
              </a:rPr>
              <a:t>171</a:t>
            </a:r>
            <a:r>
              <a:rPr lang="zh-CN" altLang="en-US" sz="2400" dirty="0">
                <a:solidFill>
                  <a:srgbClr val="FFFFFF"/>
                </a:solidFill>
              </a:rPr>
              <a:t>个</a:t>
            </a:r>
            <a:endParaRPr lang="en-US" altLang="zh-CN" sz="2400" dirty="0">
              <a:solidFill>
                <a:srgbClr val="FFFFFF"/>
              </a:solidFill>
            </a:endParaRPr>
          </a:p>
          <a:p>
            <a:endParaRPr lang="en-US" altLang="zh-CN" sz="2400" dirty="0">
              <a:solidFill>
                <a:srgbClr val="FFFFFF"/>
              </a:solidFill>
            </a:endParaRPr>
          </a:p>
          <a:p>
            <a:r>
              <a:rPr lang="zh-CN" altLang="en-US" sz="2400" dirty="0">
                <a:solidFill>
                  <a:srgbClr val="FFFFFF"/>
                </a:solidFill>
              </a:rPr>
              <a:t>收集了大量自我报告、生活事件、行为观察数据，经过几十年的研究得到</a:t>
            </a:r>
            <a:r>
              <a:rPr lang="en-US" altLang="zh-CN" sz="2400" dirty="0">
                <a:solidFill>
                  <a:srgbClr val="FFFFFF"/>
                </a:solidFill>
              </a:rPr>
              <a:t>16</a:t>
            </a:r>
            <a:r>
              <a:rPr lang="zh-CN" altLang="en-US" sz="2400" dirty="0">
                <a:solidFill>
                  <a:srgbClr val="FFFFFF"/>
                </a:solidFill>
              </a:rPr>
              <a:t>个因素</a:t>
            </a:r>
            <a:endParaRPr lang="en-US" altLang="zh-CN" sz="2400" dirty="0">
              <a:solidFill>
                <a:srgbClr val="FFFFFF"/>
              </a:solidFill>
            </a:endParaRPr>
          </a:p>
          <a:p>
            <a:endParaRPr lang="en-US" altLang="zh-CN" sz="2400" dirty="0">
              <a:solidFill>
                <a:srgbClr val="FFFFFF"/>
              </a:solidFill>
            </a:endParaRPr>
          </a:p>
          <a:p>
            <a:r>
              <a:rPr lang="en-US" altLang="zh-CN" sz="2400" dirty="0">
                <a:solidFill>
                  <a:srgbClr val="FFFFFF"/>
                </a:solidFill>
              </a:rPr>
              <a:t>《16PF</a:t>
            </a:r>
            <a:r>
              <a:rPr lang="zh-CN" altLang="en-US" sz="2400" dirty="0">
                <a:solidFill>
                  <a:srgbClr val="FFFFFF"/>
                </a:solidFill>
              </a:rPr>
              <a:t>问卷</a:t>
            </a:r>
            <a:r>
              <a:rPr lang="en-US" altLang="zh-CN" sz="2400" dirty="0">
                <a:solidFill>
                  <a:srgbClr val="FFFFFF"/>
                </a:solidFill>
              </a:rPr>
              <a:t>》</a:t>
            </a:r>
            <a:endParaRPr lang="zh-CN" altLang="en-US" sz="2400" dirty="0">
              <a:solidFill>
                <a:srgbClr val="FFFFFF"/>
              </a:solidFill>
            </a:endParaRPr>
          </a:p>
          <a:p>
            <a:endParaRPr lang="zh-CN" altLang="en-US" sz="2400" dirty="0">
              <a:solidFill>
                <a:srgbClr val="FFFFFF"/>
              </a:solidFill>
            </a:endParaRPr>
          </a:p>
        </p:txBody>
      </p:sp>
      <p:sp>
        <p:nvSpPr>
          <p:cNvPr id="25" name="Rectangle 8">
            <a:extLst>
              <a:ext uri="{FF2B5EF4-FFF2-40B4-BE49-F238E27FC236}">
                <a16:creationId xmlns:a16="http://schemas.microsoft.com/office/drawing/2014/main" id="{4652D57C-331F-43B8-9C07-69FBA9C02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71258" y="1530154"/>
            <a:ext cx="520741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58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altLang="zh-CN" sz="4000"/>
              <a:t>Eysenck</a:t>
            </a:r>
            <a:r>
              <a:rPr lang="zh-CN" altLang="en-US" sz="4000"/>
              <a:t>的</a:t>
            </a:r>
            <a:r>
              <a:rPr lang="en-US" altLang="zh-CN" sz="4000"/>
              <a:t>EPQ</a:t>
            </a:r>
            <a:endParaRPr lang="zh-CN" altLang="en-US" sz="4000"/>
          </a:p>
        </p:txBody>
      </p:sp>
      <p:grpSp>
        <p:nvGrpSpPr>
          <p:cNvPr id="2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 fontScale="92500"/>
          </a:bodyPr>
          <a:lstStyle/>
          <a:p>
            <a:r>
              <a:rPr lang="zh-CN" altLang="en-US" dirty="0"/>
              <a:t>从生理基础的角度出发，提出了人格的三维结构</a:t>
            </a:r>
            <a:endParaRPr lang="en-US" altLang="zh-CN" dirty="0"/>
          </a:p>
          <a:p>
            <a:pPr lvl="1"/>
            <a:r>
              <a:rPr lang="en-US" altLang="zh-CN" sz="2800" dirty="0"/>
              <a:t>E</a:t>
            </a:r>
            <a:r>
              <a:rPr lang="zh-CN" altLang="en-US" sz="2800" dirty="0"/>
              <a:t>：外向性（</a:t>
            </a:r>
            <a:r>
              <a:rPr lang="en-US" altLang="zh-CN" sz="2800" dirty="0"/>
              <a:t>Extraversion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pPr lvl="1"/>
            <a:r>
              <a:rPr lang="en-US" altLang="zh-CN" sz="2800" dirty="0"/>
              <a:t>N</a:t>
            </a:r>
            <a:r>
              <a:rPr lang="zh-CN" altLang="en-US" sz="2800" dirty="0"/>
              <a:t>：神经质（</a:t>
            </a:r>
            <a:r>
              <a:rPr lang="en-US" altLang="zh-CN" sz="2800" dirty="0"/>
              <a:t>Neuroticism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pPr lvl="1"/>
            <a:r>
              <a:rPr lang="en-US" altLang="zh-CN" sz="2800" dirty="0"/>
              <a:t>P</a:t>
            </a:r>
            <a:r>
              <a:rPr lang="zh-CN" altLang="en-US" sz="2800" dirty="0"/>
              <a:t>：精神质（</a:t>
            </a:r>
            <a:r>
              <a:rPr lang="en-US" altLang="zh-CN" sz="2800" dirty="0"/>
              <a:t>Psychoticism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endParaRPr lang="en-US" altLang="zh-CN" dirty="0"/>
          </a:p>
          <a:p>
            <a:r>
              <a:rPr lang="zh-CN" altLang="en-US" dirty="0"/>
              <a:t>开发了</a:t>
            </a:r>
            <a:r>
              <a:rPr lang="en-US" altLang="zh-CN" dirty="0"/>
              <a:t>《 Eysenck Personality Questionnaire》</a:t>
            </a:r>
            <a:r>
              <a:rPr lang="zh-CN" altLang="en-US" dirty="0"/>
              <a:t>（</a:t>
            </a:r>
            <a:r>
              <a:rPr lang="en-US" altLang="zh-CN" dirty="0"/>
              <a:t>EPQ</a:t>
            </a:r>
            <a:r>
              <a:rPr lang="zh-CN" altLang="en-US" dirty="0"/>
              <a:t>）</a:t>
            </a:r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8394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2002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9AAFE4-F6B9-4A25-8711-D05D329CD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5BF116-C525-4438-869D-15C75DDFE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什么是人格特质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特质论的发展历史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大五人格模型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关于大五人格模型的争议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335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zh-CN" altLang="en-US" sz="3600"/>
              <a:t>大五人格的诞生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1960s</a:t>
            </a:r>
            <a:r>
              <a:rPr lang="zh-CN" altLang="en-US" sz="2000" dirty="0"/>
              <a:t>开始，许多研究自下而上地发现了</a:t>
            </a:r>
            <a:r>
              <a:rPr lang="en-US" altLang="zh-CN" sz="2000" dirty="0"/>
              <a:t>5</a:t>
            </a:r>
            <a:r>
              <a:rPr lang="zh-CN" altLang="en-US" sz="2000" dirty="0"/>
              <a:t>个普遍存在的人格维度</a:t>
            </a:r>
            <a:endParaRPr lang="en-US" altLang="zh-CN" sz="2000" dirty="0"/>
          </a:p>
          <a:p>
            <a:pPr lvl="1"/>
            <a:r>
              <a:rPr lang="zh-CN" altLang="en-US" sz="2000" dirty="0"/>
              <a:t>例：</a:t>
            </a:r>
            <a:r>
              <a:rPr lang="en-US" altLang="zh-CN" sz="2000" dirty="0" err="1"/>
              <a:t>Tupes</a:t>
            </a:r>
            <a:r>
              <a:rPr lang="en-US" altLang="zh-CN" sz="2000" dirty="0"/>
              <a:t> &amp; Christel (1963)</a:t>
            </a:r>
            <a:r>
              <a:rPr lang="zh-CN" altLang="en-US" sz="2000" dirty="0"/>
              <a:t>总结了</a:t>
            </a:r>
            <a:r>
              <a:rPr lang="en-US" altLang="zh-CN" sz="2000" dirty="0"/>
              <a:t>8</a:t>
            </a:r>
            <a:r>
              <a:rPr lang="zh-CN" altLang="en-US" sz="2000" dirty="0"/>
              <a:t>个基于不同样本的研究，发现都得到了几乎相同的</a:t>
            </a:r>
            <a:r>
              <a:rPr lang="en-US" altLang="zh-CN" sz="2000" dirty="0"/>
              <a:t>5</a:t>
            </a:r>
            <a:r>
              <a:rPr lang="zh-CN" altLang="en-US" sz="2000" dirty="0"/>
              <a:t>个人格因素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endParaRPr lang="en-US" altLang="zh-CN" sz="2000" dirty="0"/>
          </a:p>
          <a:p>
            <a:pPr lvl="1"/>
            <a:endParaRPr lang="en-US" altLang="zh-CN" sz="2000" dirty="0"/>
          </a:p>
          <a:p>
            <a:endParaRPr lang="zh-CN" altLang="en-US" sz="2000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图片 3" descr="表格&#10;&#10;描述已自动生成">
            <a:extLst>
              <a:ext uri="{FF2B5EF4-FFF2-40B4-BE49-F238E27FC236}">
                <a16:creationId xmlns:a16="http://schemas.microsoft.com/office/drawing/2014/main" id="{D0E12662-33F6-4258-BDBC-9EE4D66394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4" t="3743" r="-595" b="-9486"/>
          <a:stretch/>
        </p:blipFill>
        <p:spPr>
          <a:xfrm>
            <a:off x="5295320" y="1825827"/>
            <a:ext cx="6253212" cy="4276199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59592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zh-CN" altLang="en-US" sz="3600"/>
              <a:t>大五人格的诞生（</a:t>
            </a:r>
            <a:r>
              <a:rPr lang="en-US" altLang="zh-CN" sz="3600"/>
              <a:t>2</a:t>
            </a:r>
            <a:r>
              <a:rPr lang="zh-CN" altLang="en-US" sz="360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altLang="zh-CN" sz="2000"/>
              <a:t>1980s</a:t>
            </a:r>
            <a:r>
              <a:rPr lang="zh-CN" altLang="en-US" sz="2000"/>
              <a:t>开始，人格心理学界开始对以往的结果进行理论整合，进而提出了五因素人格模型（</a:t>
            </a:r>
            <a:r>
              <a:rPr lang="en-US" altLang="zh-CN" sz="2000"/>
              <a:t>Five Factor Model</a:t>
            </a:r>
            <a:r>
              <a:rPr lang="zh-CN" altLang="en-US" sz="2000"/>
              <a:t>，</a:t>
            </a:r>
            <a:r>
              <a:rPr lang="en-US" altLang="zh-CN" sz="2000"/>
              <a:t>FFM</a:t>
            </a:r>
            <a:r>
              <a:rPr lang="zh-CN" altLang="en-US" sz="2000"/>
              <a:t>）</a:t>
            </a:r>
            <a:endParaRPr lang="en-US" altLang="zh-CN" sz="2000"/>
          </a:p>
          <a:p>
            <a:pPr lvl="1"/>
            <a:r>
              <a:rPr lang="en-US" altLang="zh-CN" sz="2000"/>
              <a:t>Goldberg(1981)</a:t>
            </a:r>
            <a:r>
              <a:rPr lang="zh-CN" altLang="en-US" sz="2000"/>
              <a:t>可能是首位使用“大五”（</a:t>
            </a:r>
            <a:r>
              <a:rPr lang="en-US" altLang="zh-CN" sz="2000"/>
              <a:t>Big Five</a:t>
            </a:r>
            <a:r>
              <a:rPr lang="zh-CN" altLang="en-US" sz="2000"/>
              <a:t>）概念的学者</a:t>
            </a:r>
            <a:endParaRPr lang="en-US" altLang="zh-CN" sz="2000"/>
          </a:p>
          <a:p>
            <a:pPr lvl="1"/>
            <a:endParaRPr lang="en-US" altLang="zh-CN" sz="2000"/>
          </a:p>
          <a:p>
            <a:pPr lvl="1"/>
            <a:endParaRPr lang="en-US" altLang="zh-CN" sz="2000"/>
          </a:p>
          <a:p>
            <a:pPr lvl="1"/>
            <a:endParaRPr lang="en-US" altLang="zh-CN" sz="2000"/>
          </a:p>
          <a:p>
            <a:pPr lvl="1"/>
            <a:endParaRPr lang="en-US" altLang="zh-CN" sz="2000"/>
          </a:p>
          <a:p>
            <a:pPr lvl="1"/>
            <a:endParaRPr lang="en-US" altLang="zh-CN" sz="2000"/>
          </a:p>
          <a:p>
            <a:pPr lvl="1"/>
            <a:endParaRPr lang="en-US" altLang="zh-CN" sz="2000"/>
          </a:p>
          <a:p>
            <a:pPr lvl="1"/>
            <a:endParaRPr lang="en-US" altLang="zh-CN" sz="2000"/>
          </a:p>
          <a:p>
            <a:endParaRPr lang="zh-CN" altLang="en-US" sz="2000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501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887038-D09E-4AF6-A1DC-06591823C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测量你的大五人格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027F992-ECA0-4965-BAAE-CE360AE694A9}"/>
              </a:ext>
            </a:extLst>
          </p:cNvPr>
          <p:cNvSpPr/>
          <p:nvPr/>
        </p:nvSpPr>
        <p:spPr>
          <a:xfrm>
            <a:off x="5945580" y="2985859"/>
            <a:ext cx="591700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hlinkClick r:id="rId2"/>
              </a:rPr>
              <a:t>https://www.wjx.cn/jq/35262911.aspx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b="1" dirty="0"/>
              <a:t>仅供演示，请勿外传！</a:t>
            </a:r>
          </a:p>
        </p:txBody>
      </p:sp>
      <p:pic>
        <p:nvPicPr>
          <p:cNvPr id="6" name="图片 5" descr="QR 代码&#10;&#10;描述已自动生成">
            <a:extLst>
              <a:ext uri="{FF2B5EF4-FFF2-40B4-BE49-F238E27FC236}">
                <a16:creationId xmlns:a16="http://schemas.microsoft.com/office/drawing/2014/main" id="{DFFF3307-08B5-4E76-B0D8-E01DC4E2BB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33513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551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zh-CN" altLang="en-US" sz="4000" dirty="0">
                <a:solidFill>
                  <a:srgbClr val="FFFFFF"/>
                </a:solidFill>
              </a:rPr>
              <a:t>大五人格维度</a:t>
            </a:r>
          </a:p>
        </p:txBody>
      </p:sp>
      <p:graphicFrame>
        <p:nvGraphicFramePr>
          <p:cNvPr id="13" name="内容占位符 2">
            <a:extLst>
              <a:ext uri="{FF2B5EF4-FFF2-40B4-BE49-F238E27FC236}">
                <a16:creationId xmlns:a16="http://schemas.microsoft.com/office/drawing/2014/main" id="{337835B6-FA4F-464D-8917-495BB7D975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4863758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71150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B8D412AD-9CF4-4510-97DC-34D6CC830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43467" y="691992"/>
            <a:ext cx="4025724" cy="552254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E32089D-467F-4F53-8FA0-FE8691A21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055" y="1019503"/>
            <a:ext cx="3147848" cy="2065283"/>
          </a:xfrm>
        </p:spPr>
        <p:txBody>
          <a:bodyPr anchor="b">
            <a:normAutofit/>
          </a:bodyPr>
          <a:lstStyle/>
          <a:p>
            <a:r>
              <a:rPr lang="zh-CN" altLang="en-US" sz="4000">
                <a:solidFill>
                  <a:srgbClr val="FFFFFF"/>
                </a:solidFill>
              </a:rPr>
              <a:t>中国青年样本调查结果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FC89CA-47F1-4934-B283-0E52680A1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20600" y="3163562"/>
            <a:ext cx="3108960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F13477-85FD-47F9-877B-BD6F9FE96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056" y="3247283"/>
            <a:ext cx="3147848" cy="2228608"/>
          </a:xfrm>
        </p:spPr>
        <p:txBody>
          <a:bodyPr>
            <a:normAutofit/>
          </a:bodyPr>
          <a:lstStyle/>
          <a:p>
            <a:r>
              <a:rPr lang="en-US" altLang="zh-CN" sz="1800">
                <a:solidFill>
                  <a:srgbClr val="FFFFFF"/>
                </a:solidFill>
              </a:rPr>
              <a:t>N=331</a:t>
            </a:r>
            <a:r>
              <a:rPr lang="zh-CN" altLang="en-US" sz="1800">
                <a:solidFill>
                  <a:srgbClr val="FFFFFF"/>
                </a:solidFill>
              </a:rPr>
              <a:t>，</a:t>
            </a:r>
            <a:r>
              <a:rPr lang="en-US" altLang="zh-CN" sz="1800">
                <a:solidFill>
                  <a:srgbClr val="FFFFFF"/>
                </a:solidFill>
              </a:rPr>
              <a:t>age=18-30</a:t>
            </a:r>
          </a:p>
          <a:p>
            <a:endParaRPr lang="zh-CN" altLang="en-US" sz="1800">
              <a:solidFill>
                <a:srgbClr val="FFFFFF"/>
              </a:solidFill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31371C3-9002-47E3-9BCD-41A783AF8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344703"/>
              </p:ext>
            </p:extLst>
          </p:nvPr>
        </p:nvGraphicFramePr>
        <p:xfrm>
          <a:off x="5429914" y="1251478"/>
          <a:ext cx="6118619" cy="4355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1879">
                  <a:extLst>
                    <a:ext uri="{9D8B030D-6E8A-4147-A177-3AD203B41FA5}">
                      <a16:colId xmlns:a16="http://schemas.microsoft.com/office/drawing/2014/main" val="122686003"/>
                    </a:ext>
                  </a:extLst>
                </a:gridCol>
                <a:gridCol w="1600212">
                  <a:extLst>
                    <a:ext uri="{9D8B030D-6E8A-4147-A177-3AD203B41FA5}">
                      <a16:colId xmlns:a16="http://schemas.microsoft.com/office/drawing/2014/main" val="344587579"/>
                    </a:ext>
                  </a:extLst>
                </a:gridCol>
                <a:gridCol w="1603264">
                  <a:extLst>
                    <a:ext uri="{9D8B030D-6E8A-4147-A177-3AD203B41FA5}">
                      <a16:colId xmlns:a16="http://schemas.microsoft.com/office/drawing/2014/main" val="70877554"/>
                    </a:ext>
                  </a:extLst>
                </a:gridCol>
                <a:gridCol w="1603264">
                  <a:extLst>
                    <a:ext uri="{9D8B030D-6E8A-4147-A177-3AD203B41FA5}">
                      <a16:colId xmlns:a16="http://schemas.microsoft.com/office/drawing/2014/main" val="3889691470"/>
                    </a:ext>
                  </a:extLst>
                </a:gridCol>
              </a:tblGrid>
              <a:tr h="458694">
                <a:tc>
                  <a:txBody>
                    <a:bodyPr/>
                    <a:lstStyle/>
                    <a:p>
                      <a:endParaRPr lang="zh-CN" altLang="en-US" sz="2100"/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zh-CN" altLang="en-US" sz="2100"/>
                        <a:t>总体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zh-CN" altLang="en-US" sz="2100"/>
                        <a:t>男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zh-CN" altLang="en-US" sz="2100"/>
                        <a:t>女</a:t>
                      </a:r>
                    </a:p>
                  </a:txBody>
                  <a:tcPr marL="107343" marR="107343" marT="53672" marB="53672"/>
                </a:tc>
                <a:extLst>
                  <a:ext uri="{0D108BD9-81ED-4DB2-BD59-A6C34878D82A}">
                    <a16:rowId xmlns:a16="http://schemas.microsoft.com/office/drawing/2014/main" val="3472460893"/>
                  </a:ext>
                </a:extLst>
              </a:tr>
              <a:tr h="779270">
                <a:tc>
                  <a:txBody>
                    <a:bodyPr/>
                    <a:lstStyle/>
                    <a:p>
                      <a:r>
                        <a:rPr lang="zh-CN" altLang="en-US" sz="2100" dirty="0"/>
                        <a:t>宜人性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3.75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0.41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3.74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0.41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3.76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0.40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extLst>
                  <a:ext uri="{0D108BD9-81ED-4DB2-BD59-A6C34878D82A}">
                    <a16:rowId xmlns:a16="http://schemas.microsoft.com/office/drawing/2014/main" val="1324209561"/>
                  </a:ext>
                </a:extLst>
              </a:tr>
              <a:tr h="779270">
                <a:tc>
                  <a:txBody>
                    <a:bodyPr/>
                    <a:lstStyle/>
                    <a:p>
                      <a:r>
                        <a:rPr lang="zh-CN" altLang="en-US" sz="2100"/>
                        <a:t>尽责性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3.36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0.55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 b="1"/>
                        <a:t>3.47</a:t>
                      </a:r>
                      <a:r>
                        <a:rPr lang="zh-CN" altLang="en-US" sz="2100" b="1"/>
                        <a:t>（</a:t>
                      </a:r>
                      <a:r>
                        <a:rPr lang="en-US" altLang="zh-CN" sz="2100" b="1"/>
                        <a:t>0.51</a:t>
                      </a:r>
                      <a:r>
                        <a:rPr lang="zh-CN" altLang="en-US" sz="2100" b="1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3.25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0.57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extLst>
                  <a:ext uri="{0D108BD9-81ED-4DB2-BD59-A6C34878D82A}">
                    <a16:rowId xmlns:a16="http://schemas.microsoft.com/office/drawing/2014/main" val="2249156026"/>
                  </a:ext>
                </a:extLst>
              </a:tr>
              <a:tr h="779270">
                <a:tc>
                  <a:txBody>
                    <a:bodyPr/>
                    <a:lstStyle/>
                    <a:p>
                      <a:r>
                        <a:rPr lang="zh-CN" altLang="en-US" sz="2100"/>
                        <a:t>神经质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3.05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0.60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100"/>
                        <a:t>2.93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0.59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 b="1" dirty="0"/>
                        <a:t>3.17</a:t>
                      </a:r>
                      <a:r>
                        <a:rPr lang="zh-CN" altLang="en-US" sz="2100" b="1" dirty="0"/>
                        <a:t>（</a:t>
                      </a:r>
                      <a:r>
                        <a:rPr lang="en-US" altLang="zh-CN" sz="2100" b="1" dirty="0"/>
                        <a:t>0.58</a:t>
                      </a:r>
                      <a:r>
                        <a:rPr lang="zh-CN" altLang="en-US" sz="2100" b="1" dirty="0"/>
                        <a:t>）</a:t>
                      </a:r>
                    </a:p>
                  </a:txBody>
                  <a:tcPr marL="107343" marR="107343" marT="53672" marB="53672"/>
                </a:tc>
                <a:extLst>
                  <a:ext uri="{0D108BD9-81ED-4DB2-BD59-A6C34878D82A}">
                    <a16:rowId xmlns:a16="http://schemas.microsoft.com/office/drawing/2014/main" val="3298418463"/>
                  </a:ext>
                </a:extLst>
              </a:tr>
              <a:tr h="779270">
                <a:tc>
                  <a:txBody>
                    <a:bodyPr/>
                    <a:lstStyle/>
                    <a:p>
                      <a:r>
                        <a:rPr lang="zh-CN" altLang="en-US" sz="2100"/>
                        <a:t>外向性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3.10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0.61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3.14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0.58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3.06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0.63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extLst>
                  <a:ext uri="{0D108BD9-81ED-4DB2-BD59-A6C34878D82A}">
                    <a16:rowId xmlns:a16="http://schemas.microsoft.com/office/drawing/2014/main" val="1677310879"/>
                  </a:ext>
                </a:extLst>
              </a:tr>
              <a:tr h="779270">
                <a:tc>
                  <a:txBody>
                    <a:bodyPr/>
                    <a:lstStyle/>
                    <a:p>
                      <a:r>
                        <a:rPr lang="zh-CN" altLang="en-US" sz="2100"/>
                        <a:t>开放性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3.69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0.60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/>
                        <a:t>3.62</a:t>
                      </a:r>
                      <a:r>
                        <a:rPr lang="zh-CN" altLang="en-US" sz="2100"/>
                        <a:t>（</a:t>
                      </a:r>
                      <a:r>
                        <a:rPr lang="en-US" altLang="zh-CN" sz="2100"/>
                        <a:t>0.56</a:t>
                      </a:r>
                      <a:r>
                        <a:rPr lang="zh-CN" altLang="en-US" sz="2100"/>
                        <a:t>）</a:t>
                      </a:r>
                    </a:p>
                  </a:txBody>
                  <a:tcPr marL="107343" marR="107343" marT="53672" marB="53672"/>
                </a:tc>
                <a:tc>
                  <a:txBody>
                    <a:bodyPr/>
                    <a:lstStyle/>
                    <a:p>
                      <a:r>
                        <a:rPr lang="en-US" altLang="zh-CN" sz="2100" b="1" dirty="0"/>
                        <a:t>3.75</a:t>
                      </a:r>
                      <a:r>
                        <a:rPr lang="zh-CN" altLang="en-US" sz="2100" b="1" dirty="0"/>
                        <a:t>（</a:t>
                      </a:r>
                      <a:r>
                        <a:rPr lang="en-US" altLang="zh-CN" sz="2100" b="1" dirty="0"/>
                        <a:t>0.63</a:t>
                      </a:r>
                      <a:r>
                        <a:rPr lang="zh-CN" altLang="en-US" sz="2100" b="1" dirty="0"/>
                        <a:t>）</a:t>
                      </a:r>
                    </a:p>
                  </a:txBody>
                  <a:tcPr marL="107343" marR="107343" marT="53672" marB="53672"/>
                </a:tc>
                <a:extLst>
                  <a:ext uri="{0D108BD9-81ED-4DB2-BD59-A6C34878D82A}">
                    <a16:rowId xmlns:a16="http://schemas.microsoft.com/office/drawing/2014/main" val="2534631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64470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47658" y="365083"/>
            <a:ext cx="7772401" cy="1143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外向性</a:t>
            </a:r>
            <a:endParaRPr kumimoji="0" lang="zh-CN" altLang="zh-CN" sz="4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/>
          <p:cNvSpPr txBox="1">
            <a:spLocks noGrp="1" noChangeArrowheads="1"/>
          </p:cNvSpPr>
          <p:nvPr>
            <p:ph type="body" sz="half" idx="1"/>
          </p:nvPr>
        </p:nvSpPr>
        <p:spPr bwMode="auto">
          <a:xfrm>
            <a:off x="2604845" y="2166794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zh-CN" altLang="en-US" dirty="0"/>
              <a:t>外向</a:t>
            </a:r>
            <a:endParaRPr lang="en-US" altLang="zh-CN" dirty="0"/>
          </a:p>
          <a:p>
            <a:r>
              <a:rPr lang="zh-CN" altLang="en-US" dirty="0"/>
              <a:t>健谈</a:t>
            </a:r>
            <a:endParaRPr lang="en-US" altLang="zh-CN" dirty="0"/>
          </a:p>
          <a:p>
            <a:r>
              <a:rPr lang="zh-CN" altLang="en-US" dirty="0"/>
              <a:t>充满活力</a:t>
            </a:r>
            <a:endParaRPr lang="en-US" altLang="zh-CN" dirty="0"/>
          </a:p>
          <a:p>
            <a:r>
              <a:rPr lang="zh-CN" altLang="en-US" dirty="0"/>
              <a:t>享受社交生活</a:t>
            </a:r>
            <a:endParaRPr lang="en-US" altLang="zh-CN" dirty="0"/>
          </a:p>
          <a:p>
            <a:r>
              <a:rPr lang="zh-CN" altLang="en-US" dirty="0"/>
              <a:t>支配</a:t>
            </a: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2635935" y="1663050"/>
            <a:ext cx="6475956" cy="26703"/>
          </a:xfrm>
          <a:prstGeom prst="line">
            <a:avLst/>
          </a:prstGeom>
          <a:noFill/>
          <a:ln w="127000">
            <a:solidFill>
              <a:srgbClr val="FF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91"/>
          <p:cNvSpPr>
            <a:spLocks/>
          </p:cNvSpPr>
          <p:nvPr/>
        </p:nvSpPr>
        <p:spPr bwMode="auto">
          <a:xfrm>
            <a:off x="7842534" y="4371976"/>
            <a:ext cx="47625" cy="82550"/>
          </a:xfrm>
          <a:custGeom>
            <a:avLst/>
            <a:gdLst>
              <a:gd name="T0" fmla="*/ 2 w 61"/>
              <a:gd name="T1" fmla="*/ 0 h 105"/>
              <a:gd name="T2" fmla="*/ 2 w 61"/>
              <a:gd name="T3" fmla="*/ 4 h 105"/>
              <a:gd name="T4" fmla="*/ 0 w 61"/>
              <a:gd name="T5" fmla="*/ 12 h 105"/>
              <a:gd name="T6" fmla="*/ 2 w 61"/>
              <a:gd name="T7" fmla="*/ 24 h 105"/>
              <a:gd name="T8" fmla="*/ 6 w 61"/>
              <a:gd name="T9" fmla="*/ 37 h 105"/>
              <a:gd name="T10" fmla="*/ 11 w 61"/>
              <a:gd name="T11" fmla="*/ 54 h 105"/>
              <a:gd name="T12" fmla="*/ 13 w 61"/>
              <a:gd name="T13" fmla="*/ 76 h 105"/>
              <a:gd name="T14" fmla="*/ 15 w 61"/>
              <a:gd name="T15" fmla="*/ 96 h 105"/>
              <a:gd name="T16" fmla="*/ 15 w 61"/>
              <a:gd name="T17" fmla="*/ 105 h 105"/>
              <a:gd name="T18" fmla="*/ 18 w 61"/>
              <a:gd name="T19" fmla="*/ 101 h 105"/>
              <a:gd name="T20" fmla="*/ 27 w 61"/>
              <a:gd name="T21" fmla="*/ 90 h 105"/>
              <a:gd name="T22" fmla="*/ 38 w 61"/>
              <a:gd name="T23" fmla="*/ 76 h 105"/>
              <a:gd name="T24" fmla="*/ 43 w 61"/>
              <a:gd name="T25" fmla="*/ 61 h 105"/>
              <a:gd name="T26" fmla="*/ 48 w 61"/>
              <a:gd name="T27" fmla="*/ 48 h 105"/>
              <a:gd name="T28" fmla="*/ 54 w 61"/>
              <a:gd name="T29" fmla="*/ 37 h 105"/>
              <a:gd name="T30" fmla="*/ 59 w 61"/>
              <a:gd name="T31" fmla="*/ 31 h 105"/>
              <a:gd name="T32" fmla="*/ 61 w 61"/>
              <a:gd name="T33" fmla="*/ 29 h 105"/>
              <a:gd name="T34" fmla="*/ 59 w 61"/>
              <a:gd name="T35" fmla="*/ 29 h 105"/>
              <a:gd name="T36" fmla="*/ 54 w 61"/>
              <a:gd name="T37" fmla="*/ 29 h 105"/>
              <a:gd name="T38" fmla="*/ 47 w 61"/>
              <a:gd name="T39" fmla="*/ 29 h 105"/>
              <a:gd name="T40" fmla="*/ 38 w 61"/>
              <a:gd name="T41" fmla="*/ 29 h 105"/>
              <a:gd name="T42" fmla="*/ 27 w 61"/>
              <a:gd name="T43" fmla="*/ 26 h 105"/>
              <a:gd name="T44" fmla="*/ 18 w 61"/>
              <a:gd name="T45" fmla="*/ 21 h 105"/>
              <a:gd name="T46" fmla="*/ 9 w 61"/>
              <a:gd name="T47" fmla="*/ 12 h 105"/>
              <a:gd name="T48" fmla="*/ 2 w 61"/>
              <a:gd name="T49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" h="105">
                <a:moveTo>
                  <a:pt x="2" y="0"/>
                </a:moveTo>
                <a:lnTo>
                  <a:pt x="2" y="4"/>
                </a:lnTo>
                <a:lnTo>
                  <a:pt x="0" y="12"/>
                </a:lnTo>
                <a:lnTo>
                  <a:pt x="2" y="24"/>
                </a:lnTo>
                <a:lnTo>
                  <a:pt x="6" y="37"/>
                </a:lnTo>
                <a:lnTo>
                  <a:pt x="11" y="54"/>
                </a:lnTo>
                <a:lnTo>
                  <a:pt x="13" y="76"/>
                </a:lnTo>
                <a:lnTo>
                  <a:pt x="15" y="96"/>
                </a:lnTo>
                <a:lnTo>
                  <a:pt x="15" y="105"/>
                </a:lnTo>
                <a:lnTo>
                  <a:pt x="18" y="101"/>
                </a:lnTo>
                <a:lnTo>
                  <a:pt x="27" y="90"/>
                </a:lnTo>
                <a:lnTo>
                  <a:pt x="38" y="76"/>
                </a:lnTo>
                <a:lnTo>
                  <a:pt x="43" y="61"/>
                </a:lnTo>
                <a:lnTo>
                  <a:pt x="48" y="48"/>
                </a:lnTo>
                <a:lnTo>
                  <a:pt x="54" y="37"/>
                </a:lnTo>
                <a:lnTo>
                  <a:pt x="59" y="31"/>
                </a:lnTo>
                <a:lnTo>
                  <a:pt x="61" y="29"/>
                </a:lnTo>
                <a:lnTo>
                  <a:pt x="59" y="29"/>
                </a:lnTo>
                <a:lnTo>
                  <a:pt x="54" y="29"/>
                </a:lnTo>
                <a:lnTo>
                  <a:pt x="47" y="29"/>
                </a:lnTo>
                <a:lnTo>
                  <a:pt x="38" y="29"/>
                </a:lnTo>
                <a:lnTo>
                  <a:pt x="27" y="26"/>
                </a:lnTo>
                <a:lnTo>
                  <a:pt x="18" y="21"/>
                </a:lnTo>
                <a:lnTo>
                  <a:pt x="9" y="12"/>
                </a:lnTo>
                <a:lnTo>
                  <a:pt x="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93"/>
          <p:cNvSpPr>
            <a:spLocks/>
          </p:cNvSpPr>
          <p:nvPr/>
        </p:nvSpPr>
        <p:spPr bwMode="auto">
          <a:xfrm>
            <a:off x="7890159" y="4403726"/>
            <a:ext cx="63500" cy="123825"/>
          </a:xfrm>
          <a:custGeom>
            <a:avLst/>
            <a:gdLst>
              <a:gd name="T0" fmla="*/ 0 w 80"/>
              <a:gd name="T1" fmla="*/ 35 h 155"/>
              <a:gd name="T2" fmla="*/ 71 w 80"/>
              <a:gd name="T3" fmla="*/ 155 h 155"/>
              <a:gd name="T4" fmla="*/ 73 w 80"/>
              <a:gd name="T5" fmla="*/ 140 h 155"/>
              <a:gd name="T6" fmla="*/ 76 w 80"/>
              <a:gd name="T7" fmla="*/ 103 h 155"/>
              <a:gd name="T8" fmla="*/ 78 w 80"/>
              <a:gd name="T9" fmla="*/ 62 h 155"/>
              <a:gd name="T10" fmla="*/ 80 w 80"/>
              <a:gd name="T11" fmla="*/ 35 h 155"/>
              <a:gd name="T12" fmla="*/ 74 w 80"/>
              <a:gd name="T13" fmla="*/ 23 h 155"/>
              <a:gd name="T14" fmla="*/ 66 w 80"/>
              <a:gd name="T15" fmla="*/ 13 h 155"/>
              <a:gd name="T16" fmla="*/ 55 w 80"/>
              <a:gd name="T17" fmla="*/ 7 h 155"/>
              <a:gd name="T18" fmla="*/ 50 w 80"/>
              <a:gd name="T19" fmla="*/ 5 h 155"/>
              <a:gd name="T20" fmla="*/ 25 w 80"/>
              <a:gd name="T21" fmla="*/ 0 h 155"/>
              <a:gd name="T22" fmla="*/ 21 w 80"/>
              <a:gd name="T23" fmla="*/ 3 h 155"/>
              <a:gd name="T24" fmla="*/ 12 w 80"/>
              <a:gd name="T25" fmla="*/ 10 h 155"/>
              <a:gd name="T26" fmla="*/ 3 w 80"/>
              <a:gd name="T27" fmla="*/ 22 h 155"/>
              <a:gd name="T28" fmla="*/ 0 w 80"/>
              <a:gd name="T29" fmla="*/ 3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55">
                <a:moveTo>
                  <a:pt x="0" y="35"/>
                </a:moveTo>
                <a:lnTo>
                  <a:pt x="71" y="155"/>
                </a:lnTo>
                <a:lnTo>
                  <a:pt x="73" y="140"/>
                </a:lnTo>
                <a:lnTo>
                  <a:pt x="76" y="103"/>
                </a:lnTo>
                <a:lnTo>
                  <a:pt x="78" y="62"/>
                </a:lnTo>
                <a:lnTo>
                  <a:pt x="80" y="35"/>
                </a:lnTo>
                <a:lnTo>
                  <a:pt x="74" y="23"/>
                </a:lnTo>
                <a:lnTo>
                  <a:pt x="66" y="13"/>
                </a:lnTo>
                <a:lnTo>
                  <a:pt x="55" y="7"/>
                </a:lnTo>
                <a:lnTo>
                  <a:pt x="50" y="5"/>
                </a:lnTo>
                <a:lnTo>
                  <a:pt x="25" y="0"/>
                </a:lnTo>
                <a:lnTo>
                  <a:pt x="21" y="3"/>
                </a:lnTo>
                <a:lnTo>
                  <a:pt x="12" y="10"/>
                </a:lnTo>
                <a:lnTo>
                  <a:pt x="3" y="22"/>
                </a:lnTo>
                <a:lnTo>
                  <a:pt x="0" y="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94"/>
          <p:cNvSpPr>
            <a:spLocks/>
          </p:cNvSpPr>
          <p:nvPr/>
        </p:nvSpPr>
        <p:spPr bwMode="auto">
          <a:xfrm>
            <a:off x="7863171" y="4492626"/>
            <a:ext cx="96838" cy="73025"/>
          </a:xfrm>
          <a:custGeom>
            <a:avLst/>
            <a:gdLst>
              <a:gd name="T0" fmla="*/ 0 w 123"/>
              <a:gd name="T1" fmla="*/ 0 h 93"/>
              <a:gd name="T2" fmla="*/ 123 w 123"/>
              <a:gd name="T3" fmla="*/ 93 h 93"/>
              <a:gd name="T4" fmla="*/ 0 w 123"/>
              <a:gd name="T5" fmla="*/ 20 h 93"/>
              <a:gd name="T6" fmla="*/ 0 w 123"/>
              <a:gd name="T7" fmla="*/ 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3" h="93">
                <a:moveTo>
                  <a:pt x="0" y="0"/>
                </a:moveTo>
                <a:lnTo>
                  <a:pt x="123" y="93"/>
                </a:lnTo>
                <a:lnTo>
                  <a:pt x="0" y="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95"/>
          <p:cNvSpPr>
            <a:spLocks/>
          </p:cNvSpPr>
          <p:nvPr/>
        </p:nvSpPr>
        <p:spPr bwMode="auto">
          <a:xfrm>
            <a:off x="7975884" y="4462463"/>
            <a:ext cx="36512" cy="87313"/>
          </a:xfrm>
          <a:custGeom>
            <a:avLst/>
            <a:gdLst>
              <a:gd name="T0" fmla="*/ 46 w 46"/>
              <a:gd name="T1" fmla="*/ 0 h 111"/>
              <a:gd name="T2" fmla="*/ 0 w 46"/>
              <a:gd name="T3" fmla="*/ 111 h 111"/>
              <a:gd name="T4" fmla="*/ 7 w 46"/>
              <a:gd name="T5" fmla="*/ 103 h 111"/>
              <a:gd name="T6" fmla="*/ 23 w 46"/>
              <a:gd name="T7" fmla="*/ 79 h 111"/>
              <a:gd name="T8" fmla="*/ 39 w 46"/>
              <a:gd name="T9" fmla="*/ 44 h 111"/>
              <a:gd name="T10" fmla="*/ 46 w 46"/>
              <a:gd name="T11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6" y="0"/>
                </a:moveTo>
                <a:lnTo>
                  <a:pt x="0" y="111"/>
                </a:lnTo>
                <a:lnTo>
                  <a:pt x="7" y="103"/>
                </a:lnTo>
                <a:lnTo>
                  <a:pt x="23" y="79"/>
                </a:lnTo>
                <a:lnTo>
                  <a:pt x="39" y="44"/>
                </a:lnTo>
                <a:lnTo>
                  <a:pt x="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96"/>
          <p:cNvSpPr>
            <a:spLocks/>
          </p:cNvSpPr>
          <p:nvPr/>
        </p:nvSpPr>
        <p:spPr bwMode="auto">
          <a:xfrm>
            <a:off x="7796496" y="4386263"/>
            <a:ext cx="42863" cy="77788"/>
          </a:xfrm>
          <a:custGeom>
            <a:avLst/>
            <a:gdLst>
              <a:gd name="T0" fmla="*/ 7 w 53"/>
              <a:gd name="T1" fmla="*/ 0 h 100"/>
              <a:gd name="T2" fmla="*/ 5 w 53"/>
              <a:gd name="T3" fmla="*/ 5 h 100"/>
              <a:gd name="T4" fmla="*/ 1 w 53"/>
              <a:gd name="T5" fmla="*/ 17 h 100"/>
              <a:gd name="T6" fmla="*/ 0 w 53"/>
              <a:gd name="T7" fmla="*/ 36 h 100"/>
              <a:gd name="T8" fmla="*/ 3 w 53"/>
              <a:gd name="T9" fmla="*/ 59 h 100"/>
              <a:gd name="T10" fmla="*/ 37 w 53"/>
              <a:gd name="T11" fmla="*/ 59 h 100"/>
              <a:gd name="T12" fmla="*/ 19 w 53"/>
              <a:gd name="T13" fmla="*/ 100 h 100"/>
              <a:gd name="T14" fmla="*/ 53 w 53"/>
              <a:gd name="T15" fmla="*/ 47 h 100"/>
              <a:gd name="T16" fmla="*/ 16 w 53"/>
              <a:gd name="T17" fmla="*/ 47 h 100"/>
              <a:gd name="T18" fmla="*/ 7 w 53"/>
              <a:gd name="T19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" h="100">
                <a:moveTo>
                  <a:pt x="7" y="0"/>
                </a:moveTo>
                <a:lnTo>
                  <a:pt x="5" y="5"/>
                </a:lnTo>
                <a:lnTo>
                  <a:pt x="1" y="17"/>
                </a:lnTo>
                <a:lnTo>
                  <a:pt x="0" y="36"/>
                </a:lnTo>
                <a:lnTo>
                  <a:pt x="3" y="59"/>
                </a:lnTo>
                <a:lnTo>
                  <a:pt x="37" y="59"/>
                </a:lnTo>
                <a:lnTo>
                  <a:pt x="19" y="100"/>
                </a:lnTo>
                <a:lnTo>
                  <a:pt x="53" y="47"/>
                </a:lnTo>
                <a:lnTo>
                  <a:pt x="16" y="47"/>
                </a:lnTo>
                <a:lnTo>
                  <a:pt x="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97"/>
          <p:cNvSpPr>
            <a:spLocks/>
          </p:cNvSpPr>
          <p:nvPr/>
        </p:nvSpPr>
        <p:spPr bwMode="auto">
          <a:xfrm>
            <a:off x="7583771" y="4876801"/>
            <a:ext cx="61913" cy="79375"/>
          </a:xfrm>
          <a:custGeom>
            <a:avLst/>
            <a:gdLst>
              <a:gd name="T0" fmla="*/ 14 w 78"/>
              <a:gd name="T1" fmla="*/ 12 h 101"/>
              <a:gd name="T2" fmla="*/ 12 w 78"/>
              <a:gd name="T3" fmla="*/ 16 h 101"/>
              <a:gd name="T4" fmla="*/ 9 w 78"/>
              <a:gd name="T5" fmla="*/ 22 h 101"/>
              <a:gd name="T6" fmla="*/ 3 w 78"/>
              <a:gd name="T7" fmla="*/ 32 h 101"/>
              <a:gd name="T8" fmla="*/ 1 w 78"/>
              <a:gd name="T9" fmla="*/ 44 h 101"/>
              <a:gd name="T10" fmla="*/ 1 w 78"/>
              <a:gd name="T11" fmla="*/ 53 h 101"/>
              <a:gd name="T12" fmla="*/ 0 w 78"/>
              <a:gd name="T13" fmla="*/ 59 h 101"/>
              <a:gd name="T14" fmla="*/ 3 w 78"/>
              <a:gd name="T15" fmla="*/ 64 h 101"/>
              <a:gd name="T16" fmla="*/ 14 w 78"/>
              <a:gd name="T17" fmla="*/ 73 h 101"/>
              <a:gd name="T18" fmla="*/ 25 w 78"/>
              <a:gd name="T19" fmla="*/ 78 h 101"/>
              <a:gd name="T20" fmla="*/ 32 w 78"/>
              <a:gd name="T21" fmla="*/ 80 h 101"/>
              <a:gd name="T22" fmla="*/ 35 w 78"/>
              <a:gd name="T23" fmla="*/ 83 h 101"/>
              <a:gd name="T24" fmla="*/ 44 w 78"/>
              <a:gd name="T25" fmla="*/ 91 h 101"/>
              <a:gd name="T26" fmla="*/ 55 w 78"/>
              <a:gd name="T27" fmla="*/ 101 h 101"/>
              <a:gd name="T28" fmla="*/ 64 w 78"/>
              <a:gd name="T29" fmla="*/ 101 h 101"/>
              <a:gd name="T30" fmla="*/ 69 w 78"/>
              <a:gd name="T31" fmla="*/ 96 h 101"/>
              <a:gd name="T32" fmla="*/ 74 w 78"/>
              <a:gd name="T33" fmla="*/ 88 h 101"/>
              <a:gd name="T34" fmla="*/ 76 w 78"/>
              <a:gd name="T35" fmla="*/ 76 h 101"/>
              <a:gd name="T36" fmla="*/ 76 w 78"/>
              <a:gd name="T37" fmla="*/ 61 h 101"/>
              <a:gd name="T38" fmla="*/ 74 w 78"/>
              <a:gd name="T39" fmla="*/ 49 h 101"/>
              <a:gd name="T40" fmla="*/ 74 w 78"/>
              <a:gd name="T41" fmla="*/ 44 h 101"/>
              <a:gd name="T42" fmla="*/ 78 w 78"/>
              <a:gd name="T43" fmla="*/ 4 h 101"/>
              <a:gd name="T44" fmla="*/ 76 w 78"/>
              <a:gd name="T45" fmla="*/ 4 h 101"/>
              <a:gd name="T46" fmla="*/ 71 w 78"/>
              <a:gd name="T47" fmla="*/ 2 h 101"/>
              <a:gd name="T48" fmla="*/ 65 w 78"/>
              <a:gd name="T49" fmla="*/ 0 h 101"/>
              <a:gd name="T50" fmla="*/ 56 w 78"/>
              <a:gd name="T51" fmla="*/ 0 h 101"/>
              <a:gd name="T52" fmla="*/ 46 w 78"/>
              <a:gd name="T53" fmla="*/ 0 h 101"/>
              <a:gd name="T54" fmla="*/ 35 w 78"/>
              <a:gd name="T55" fmla="*/ 2 h 101"/>
              <a:gd name="T56" fmla="*/ 25 w 78"/>
              <a:gd name="T57" fmla="*/ 5 h 101"/>
              <a:gd name="T58" fmla="*/ 14 w 78"/>
              <a:gd name="T59" fmla="*/ 12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8" h="101">
                <a:moveTo>
                  <a:pt x="14" y="12"/>
                </a:moveTo>
                <a:lnTo>
                  <a:pt x="12" y="16"/>
                </a:lnTo>
                <a:lnTo>
                  <a:pt x="9" y="22"/>
                </a:lnTo>
                <a:lnTo>
                  <a:pt x="3" y="32"/>
                </a:lnTo>
                <a:lnTo>
                  <a:pt x="1" y="44"/>
                </a:lnTo>
                <a:lnTo>
                  <a:pt x="1" y="53"/>
                </a:lnTo>
                <a:lnTo>
                  <a:pt x="0" y="59"/>
                </a:lnTo>
                <a:lnTo>
                  <a:pt x="3" y="64"/>
                </a:lnTo>
                <a:lnTo>
                  <a:pt x="14" y="73"/>
                </a:lnTo>
                <a:lnTo>
                  <a:pt x="25" y="78"/>
                </a:lnTo>
                <a:lnTo>
                  <a:pt x="32" y="80"/>
                </a:lnTo>
                <a:lnTo>
                  <a:pt x="35" y="83"/>
                </a:lnTo>
                <a:lnTo>
                  <a:pt x="44" y="91"/>
                </a:lnTo>
                <a:lnTo>
                  <a:pt x="55" y="101"/>
                </a:lnTo>
                <a:lnTo>
                  <a:pt x="64" y="101"/>
                </a:lnTo>
                <a:lnTo>
                  <a:pt x="69" y="96"/>
                </a:lnTo>
                <a:lnTo>
                  <a:pt x="74" y="88"/>
                </a:lnTo>
                <a:lnTo>
                  <a:pt x="76" y="76"/>
                </a:lnTo>
                <a:lnTo>
                  <a:pt x="76" y="61"/>
                </a:lnTo>
                <a:lnTo>
                  <a:pt x="74" y="49"/>
                </a:lnTo>
                <a:lnTo>
                  <a:pt x="74" y="44"/>
                </a:lnTo>
                <a:lnTo>
                  <a:pt x="78" y="4"/>
                </a:lnTo>
                <a:lnTo>
                  <a:pt x="76" y="4"/>
                </a:lnTo>
                <a:lnTo>
                  <a:pt x="71" y="2"/>
                </a:lnTo>
                <a:lnTo>
                  <a:pt x="65" y="0"/>
                </a:lnTo>
                <a:lnTo>
                  <a:pt x="56" y="0"/>
                </a:lnTo>
                <a:lnTo>
                  <a:pt x="46" y="0"/>
                </a:lnTo>
                <a:lnTo>
                  <a:pt x="35" y="2"/>
                </a:lnTo>
                <a:lnTo>
                  <a:pt x="25" y="5"/>
                </a:lnTo>
                <a:lnTo>
                  <a:pt x="14" y="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98"/>
          <p:cNvSpPr>
            <a:spLocks/>
          </p:cNvSpPr>
          <p:nvPr/>
        </p:nvSpPr>
        <p:spPr bwMode="auto">
          <a:xfrm>
            <a:off x="7590121" y="4841876"/>
            <a:ext cx="79375" cy="20637"/>
          </a:xfrm>
          <a:custGeom>
            <a:avLst/>
            <a:gdLst>
              <a:gd name="T0" fmla="*/ 0 w 101"/>
              <a:gd name="T1" fmla="*/ 27 h 27"/>
              <a:gd name="T2" fmla="*/ 3 w 101"/>
              <a:gd name="T3" fmla="*/ 27 h 27"/>
              <a:gd name="T4" fmla="*/ 12 w 101"/>
              <a:gd name="T5" fmla="*/ 25 h 27"/>
              <a:gd name="T6" fmla="*/ 26 w 101"/>
              <a:gd name="T7" fmla="*/ 23 h 27"/>
              <a:gd name="T8" fmla="*/ 42 w 101"/>
              <a:gd name="T9" fmla="*/ 21 h 27"/>
              <a:gd name="T10" fmla="*/ 60 w 101"/>
              <a:gd name="T11" fmla="*/ 21 h 27"/>
              <a:gd name="T12" fmla="*/ 76 w 101"/>
              <a:gd name="T13" fmla="*/ 21 h 27"/>
              <a:gd name="T14" fmla="*/ 90 w 101"/>
              <a:gd name="T15" fmla="*/ 23 h 27"/>
              <a:gd name="T16" fmla="*/ 101 w 101"/>
              <a:gd name="T17" fmla="*/ 27 h 27"/>
              <a:gd name="T18" fmla="*/ 101 w 101"/>
              <a:gd name="T19" fmla="*/ 3 h 27"/>
              <a:gd name="T20" fmla="*/ 97 w 101"/>
              <a:gd name="T21" fmla="*/ 3 h 27"/>
              <a:gd name="T22" fmla="*/ 89 w 101"/>
              <a:gd name="T23" fmla="*/ 1 h 27"/>
              <a:gd name="T24" fmla="*/ 78 w 101"/>
              <a:gd name="T25" fmla="*/ 1 h 27"/>
              <a:gd name="T26" fmla="*/ 62 w 101"/>
              <a:gd name="T27" fmla="*/ 0 h 27"/>
              <a:gd name="T28" fmla="*/ 48 w 101"/>
              <a:gd name="T29" fmla="*/ 0 h 27"/>
              <a:gd name="T30" fmla="*/ 33 w 101"/>
              <a:gd name="T31" fmla="*/ 0 h 27"/>
              <a:gd name="T32" fmla="*/ 21 w 101"/>
              <a:gd name="T33" fmla="*/ 1 h 27"/>
              <a:gd name="T34" fmla="*/ 12 w 101"/>
              <a:gd name="T35" fmla="*/ 3 h 27"/>
              <a:gd name="T36" fmla="*/ 0 w 101"/>
              <a:gd name="T3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01" h="27">
                <a:moveTo>
                  <a:pt x="0" y="27"/>
                </a:moveTo>
                <a:lnTo>
                  <a:pt x="3" y="27"/>
                </a:lnTo>
                <a:lnTo>
                  <a:pt x="12" y="25"/>
                </a:lnTo>
                <a:lnTo>
                  <a:pt x="26" y="23"/>
                </a:lnTo>
                <a:lnTo>
                  <a:pt x="42" y="21"/>
                </a:lnTo>
                <a:lnTo>
                  <a:pt x="60" y="21"/>
                </a:lnTo>
                <a:lnTo>
                  <a:pt x="76" y="21"/>
                </a:lnTo>
                <a:lnTo>
                  <a:pt x="90" y="23"/>
                </a:lnTo>
                <a:lnTo>
                  <a:pt x="101" y="27"/>
                </a:lnTo>
                <a:lnTo>
                  <a:pt x="101" y="3"/>
                </a:lnTo>
                <a:lnTo>
                  <a:pt x="97" y="3"/>
                </a:lnTo>
                <a:lnTo>
                  <a:pt x="89" y="1"/>
                </a:lnTo>
                <a:lnTo>
                  <a:pt x="78" y="1"/>
                </a:lnTo>
                <a:lnTo>
                  <a:pt x="62" y="0"/>
                </a:lnTo>
                <a:lnTo>
                  <a:pt x="48" y="0"/>
                </a:lnTo>
                <a:lnTo>
                  <a:pt x="33" y="0"/>
                </a:lnTo>
                <a:lnTo>
                  <a:pt x="21" y="1"/>
                </a:lnTo>
                <a:lnTo>
                  <a:pt x="12" y="3"/>
                </a:lnTo>
                <a:lnTo>
                  <a:pt x="0" y="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Freeform 100"/>
          <p:cNvSpPr>
            <a:spLocks/>
          </p:cNvSpPr>
          <p:nvPr/>
        </p:nvSpPr>
        <p:spPr bwMode="auto">
          <a:xfrm>
            <a:off x="7933021" y="4600576"/>
            <a:ext cx="47625" cy="303212"/>
          </a:xfrm>
          <a:custGeom>
            <a:avLst/>
            <a:gdLst>
              <a:gd name="T0" fmla="*/ 43 w 60"/>
              <a:gd name="T1" fmla="*/ 0 h 383"/>
              <a:gd name="T2" fmla="*/ 46 w 60"/>
              <a:gd name="T3" fmla="*/ 19 h 383"/>
              <a:gd name="T4" fmla="*/ 55 w 60"/>
              <a:gd name="T5" fmla="*/ 64 h 383"/>
              <a:gd name="T6" fmla="*/ 60 w 60"/>
              <a:gd name="T7" fmla="*/ 113 h 383"/>
              <a:gd name="T8" fmla="*/ 60 w 60"/>
              <a:gd name="T9" fmla="*/ 149 h 383"/>
              <a:gd name="T10" fmla="*/ 50 w 60"/>
              <a:gd name="T11" fmla="*/ 182 h 383"/>
              <a:gd name="T12" fmla="*/ 37 w 60"/>
              <a:gd name="T13" fmla="*/ 233 h 383"/>
              <a:gd name="T14" fmla="*/ 25 w 60"/>
              <a:gd name="T15" fmla="*/ 280 h 383"/>
              <a:gd name="T16" fmla="*/ 18 w 60"/>
              <a:gd name="T17" fmla="*/ 307 h 383"/>
              <a:gd name="T18" fmla="*/ 14 w 60"/>
              <a:gd name="T19" fmla="*/ 325 h 383"/>
              <a:gd name="T20" fmla="*/ 13 w 60"/>
              <a:gd name="T21" fmla="*/ 351 h 383"/>
              <a:gd name="T22" fmla="*/ 11 w 60"/>
              <a:gd name="T23" fmla="*/ 373 h 383"/>
              <a:gd name="T24" fmla="*/ 9 w 60"/>
              <a:gd name="T25" fmla="*/ 383 h 383"/>
              <a:gd name="T26" fmla="*/ 7 w 60"/>
              <a:gd name="T27" fmla="*/ 378 h 383"/>
              <a:gd name="T28" fmla="*/ 2 w 60"/>
              <a:gd name="T29" fmla="*/ 361 h 383"/>
              <a:gd name="T30" fmla="*/ 0 w 60"/>
              <a:gd name="T31" fmla="*/ 334 h 383"/>
              <a:gd name="T32" fmla="*/ 5 w 60"/>
              <a:gd name="T33" fmla="*/ 295 h 383"/>
              <a:gd name="T34" fmla="*/ 11 w 60"/>
              <a:gd name="T35" fmla="*/ 277 h 383"/>
              <a:gd name="T36" fmla="*/ 23 w 60"/>
              <a:gd name="T37" fmla="*/ 233 h 383"/>
              <a:gd name="T38" fmla="*/ 37 w 60"/>
              <a:gd name="T39" fmla="*/ 182 h 383"/>
              <a:gd name="T40" fmla="*/ 48 w 60"/>
              <a:gd name="T41" fmla="*/ 144 h 383"/>
              <a:gd name="T42" fmla="*/ 48 w 60"/>
              <a:gd name="T43" fmla="*/ 130 h 383"/>
              <a:gd name="T44" fmla="*/ 48 w 60"/>
              <a:gd name="T45" fmla="*/ 95 h 383"/>
              <a:gd name="T46" fmla="*/ 46 w 60"/>
              <a:gd name="T47" fmla="*/ 48 h 383"/>
              <a:gd name="T48" fmla="*/ 43 w 60"/>
              <a:gd name="T49" fmla="*/ 0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" h="383">
                <a:moveTo>
                  <a:pt x="43" y="0"/>
                </a:moveTo>
                <a:lnTo>
                  <a:pt x="46" y="19"/>
                </a:lnTo>
                <a:lnTo>
                  <a:pt x="55" y="64"/>
                </a:lnTo>
                <a:lnTo>
                  <a:pt x="60" y="113"/>
                </a:lnTo>
                <a:lnTo>
                  <a:pt x="60" y="149"/>
                </a:lnTo>
                <a:lnTo>
                  <a:pt x="50" y="182"/>
                </a:lnTo>
                <a:lnTo>
                  <a:pt x="37" y="233"/>
                </a:lnTo>
                <a:lnTo>
                  <a:pt x="25" y="280"/>
                </a:lnTo>
                <a:lnTo>
                  <a:pt x="18" y="307"/>
                </a:lnTo>
                <a:lnTo>
                  <a:pt x="14" y="325"/>
                </a:lnTo>
                <a:lnTo>
                  <a:pt x="13" y="351"/>
                </a:lnTo>
                <a:lnTo>
                  <a:pt x="11" y="373"/>
                </a:lnTo>
                <a:lnTo>
                  <a:pt x="9" y="383"/>
                </a:lnTo>
                <a:lnTo>
                  <a:pt x="7" y="378"/>
                </a:lnTo>
                <a:lnTo>
                  <a:pt x="2" y="361"/>
                </a:lnTo>
                <a:lnTo>
                  <a:pt x="0" y="334"/>
                </a:lnTo>
                <a:lnTo>
                  <a:pt x="5" y="295"/>
                </a:lnTo>
                <a:lnTo>
                  <a:pt x="11" y="277"/>
                </a:lnTo>
                <a:lnTo>
                  <a:pt x="23" y="233"/>
                </a:lnTo>
                <a:lnTo>
                  <a:pt x="37" y="182"/>
                </a:lnTo>
                <a:lnTo>
                  <a:pt x="48" y="144"/>
                </a:lnTo>
                <a:lnTo>
                  <a:pt x="48" y="130"/>
                </a:lnTo>
                <a:lnTo>
                  <a:pt x="48" y="95"/>
                </a:lnTo>
                <a:lnTo>
                  <a:pt x="46" y="48"/>
                </a:lnTo>
                <a:lnTo>
                  <a:pt x="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Text Box 105"/>
          <p:cNvSpPr txBox="1">
            <a:spLocks noChangeArrowheads="1"/>
          </p:cNvSpPr>
          <p:nvPr/>
        </p:nvSpPr>
        <p:spPr bwMode="auto">
          <a:xfrm>
            <a:off x="5350159" y="3108326"/>
            <a:ext cx="1844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3"/>
          <p:cNvSpPr txBox="1">
            <a:spLocks noChangeArrowheads="1"/>
          </p:cNvSpPr>
          <p:nvPr/>
        </p:nvSpPr>
        <p:spPr bwMode="auto">
          <a:xfrm>
            <a:off x="8102884" y="2120486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内向</a:t>
            </a:r>
            <a:endParaRPr lang="en-US" altLang="zh-CN" dirty="0"/>
          </a:p>
          <a:p>
            <a:r>
              <a:rPr lang="zh-CN" altLang="en-US" dirty="0"/>
              <a:t>害羞</a:t>
            </a:r>
            <a:endParaRPr lang="en-US" altLang="zh-CN" dirty="0"/>
          </a:p>
          <a:p>
            <a:r>
              <a:rPr lang="zh-CN" altLang="en-US" dirty="0"/>
              <a:t>安静</a:t>
            </a:r>
            <a:endParaRPr lang="en-US" altLang="zh-CN" dirty="0"/>
          </a:p>
          <a:p>
            <a:r>
              <a:rPr lang="zh-CN" altLang="en-US" dirty="0"/>
              <a:t>喜欢独处</a:t>
            </a:r>
            <a:endParaRPr lang="en-US" altLang="zh-CN" dirty="0"/>
          </a:p>
          <a:p>
            <a:r>
              <a:rPr lang="zh-CN" altLang="en-US" dirty="0"/>
              <a:t>顺从</a:t>
            </a:r>
          </a:p>
        </p:txBody>
      </p:sp>
      <p:pic>
        <p:nvPicPr>
          <p:cNvPr id="15" name="Picture 2" descr="http://www.hinews.cn/pic/0/10/68/04/10680477_25398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08" y="400008"/>
            <a:ext cx="1873250" cy="240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/>
          <a:srcRect l="25818" t="1042" r="18546" b="14584"/>
          <a:stretch/>
        </p:blipFill>
        <p:spPr>
          <a:xfrm>
            <a:off x="9369468" y="472100"/>
            <a:ext cx="2233303" cy="236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126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78358" y="365125"/>
            <a:ext cx="7772401" cy="1143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神经质</a:t>
            </a:r>
            <a:endParaRPr kumimoji="0" lang="zh-CN" altLang="zh-CN" sz="4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/>
          <p:cNvSpPr txBox="1">
            <a:spLocks noGrp="1" noChangeArrowheads="1"/>
          </p:cNvSpPr>
          <p:nvPr>
            <p:ph type="body" sz="half" idx="1"/>
          </p:nvPr>
        </p:nvSpPr>
        <p:spPr bwMode="auto">
          <a:xfrm>
            <a:off x="2268026" y="2314576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zh-CN" altLang="en-US" dirty="0"/>
              <a:t>情绪不稳定</a:t>
            </a:r>
            <a:endParaRPr lang="en-US" altLang="zh-CN" dirty="0"/>
          </a:p>
          <a:p>
            <a:r>
              <a:rPr lang="zh-CN" altLang="en-US" dirty="0"/>
              <a:t>紧张</a:t>
            </a:r>
            <a:endParaRPr lang="en-US" altLang="zh-CN" dirty="0"/>
          </a:p>
          <a:p>
            <a:r>
              <a:rPr lang="zh-CN" altLang="en-US" dirty="0"/>
              <a:t>焦虑</a:t>
            </a:r>
            <a:endParaRPr lang="en-US" altLang="zh-CN" dirty="0"/>
          </a:p>
          <a:p>
            <a:r>
              <a:rPr lang="zh-CN" altLang="en-US" dirty="0"/>
              <a:t>忧心忡忡</a:t>
            </a:r>
            <a:endParaRPr lang="en-US" altLang="zh-CN" dirty="0"/>
          </a:p>
        </p:txBody>
      </p:sp>
      <p:sp>
        <p:nvSpPr>
          <p:cNvPr id="93" name="Freeform 91"/>
          <p:cNvSpPr>
            <a:spLocks/>
          </p:cNvSpPr>
          <p:nvPr/>
        </p:nvSpPr>
        <p:spPr bwMode="auto">
          <a:xfrm>
            <a:off x="7842534" y="4371976"/>
            <a:ext cx="47625" cy="82550"/>
          </a:xfrm>
          <a:custGeom>
            <a:avLst/>
            <a:gdLst>
              <a:gd name="T0" fmla="*/ 2 w 61"/>
              <a:gd name="T1" fmla="*/ 0 h 105"/>
              <a:gd name="T2" fmla="*/ 2 w 61"/>
              <a:gd name="T3" fmla="*/ 4 h 105"/>
              <a:gd name="T4" fmla="*/ 0 w 61"/>
              <a:gd name="T5" fmla="*/ 12 h 105"/>
              <a:gd name="T6" fmla="*/ 2 w 61"/>
              <a:gd name="T7" fmla="*/ 24 h 105"/>
              <a:gd name="T8" fmla="*/ 6 w 61"/>
              <a:gd name="T9" fmla="*/ 37 h 105"/>
              <a:gd name="T10" fmla="*/ 11 w 61"/>
              <a:gd name="T11" fmla="*/ 54 h 105"/>
              <a:gd name="T12" fmla="*/ 13 w 61"/>
              <a:gd name="T13" fmla="*/ 76 h 105"/>
              <a:gd name="T14" fmla="*/ 15 w 61"/>
              <a:gd name="T15" fmla="*/ 96 h 105"/>
              <a:gd name="T16" fmla="*/ 15 w 61"/>
              <a:gd name="T17" fmla="*/ 105 h 105"/>
              <a:gd name="T18" fmla="*/ 18 w 61"/>
              <a:gd name="T19" fmla="*/ 101 h 105"/>
              <a:gd name="T20" fmla="*/ 27 w 61"/>
              <a:gd name="T21" fmla="*/ 90 h 105"/>
              <a:gd name="T22" fmla="*/ 38 w 61"/>
              <a:gd name="T23" fmla="*/ 76 h 105"/>
              <a:gd name="T24" fmla="*/ 43 w 61"/>
              <a:gd name="T25" fmla="*/ 61 h 105"/>
              <a:gd name="T26" fmla="*/ 48 w 61"/>
              <a:gd name="T27" fmla="*/ 48 h 105"/>
              <a:gd name="T28" fmla="*/ 54 w 61"/>
              <a:gd name="T29" fmla="*/ 37 h 105"/>
              <a:gd name="T30" fmla="*/ 59 w 61"/>
              <a:gd name="T31" fmla="*/ 31 h 105"/>
              <a:gd name="T32" fmla="*/ 61 w 61"/>
              <a:gd name="T33" fmla="*/ 29 h 105"/>
              <a:gd name="T34" fmla="*/ 59 w 61"/>
              <a:gd name="T35" fmla="*/ 29 h 105"/>
              <a:gd name="T36" fmla="*/ 54 w 61"/>
              <a:gd name="T37" fmla="*/ 29 h 105"/>
              <a:gd name="T38" fmla="*/ 47 w 61"/>
              <a:gd name="T39" fmla="*/ 29 h 105"/>
              <a:gd name="T40" fmla="*/ 38 w 61"/>
              <a:gd name="T41" fmla="*/ 29 h 105"/>
              <a:gd name="T42" fmla="*/ 27 w 61"/>
              <a:gd name="T43" fmla="*/ 26 h 105"/>
              <a:gd name="T44" fmla="*/ 18 w 61"/>
              <a:gd name="T45" fmla="*/ 21 h 105"/>
              <a:gd name="T46" fmla="*/ 9 w 61"/>
              <a:gd name="T47" fmla="*/ 12 h 105"/>
              <a:gd name="T48" fmla="*/ 2 w 61"/>
              <a:gd name="T49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" h="105">
                <a:moveTo>
                  <a:pt x="2" y="0"/>
                </a:moveTo>
                <a:lnTo>
                  <a:pt x="2" y="4"/>
                </a:lnTo>
                <a:lnTo>
                  <a:pt x="0" y="12"/>
                </a:lnTo>
                <a:lnTo>
                  <a:pt x="2" y="24"/>
                </a:lnTo>
                <a:lnTo>
                  <a:pt x="6" y="37"/>
                </a:lnTo>
                <a:lnTo>
                  <a:pt x="11" y="54"/>
                </a:lnTo>
                <a:lnTo>
                  <a:pt x="13" y="76"/>
                </a:lnTo>
                <a:lnTo>
                  <a:pt x="15" y="96"/>
                </a:lnTo>
                <a:lnTo>
                  <a:pt x="15" y="105"/>
                </a:lnTo>
                <a:lnTo>
                  <a:pt x="18" y="101"/>
                </a:lnTo>
                <a:lnTo>
                  <a:pt x="27" y="90"/>
                </a:lnTo>
                <a:lnTo>
                  <a:pt x="38" y="76"/>
                </a:lnTo>
                <a:lnTo>
                  <a:pt x="43" y="61"/>
                </a:lnTo>
                <a:lnTo>
                  <a:pt x="48" y="48"/>
                </a:lnTo>
                <a:lnTo>
                  <a:pt x="54" y="37"/>
                </a:lnTo>
                <a:lnTo>
                  <a:pt x="59" y="31"/>
                </a:lnTo>
                <a:lnTo>
                  <a:pt x="61" y="29"/>
                </a:lnTo>
                <a:lnTo>
                  <a:pt x="59" y="29"/>
                </a:lnTo>
                <a:lnTo>
                  <a:pt x="54" y="29"/>
                </a:lnTo>
                <a:lnTo>
                  <a:pt x="47" y="29"/>
                </a:lnTo>
                <a:lnTo>
                  <a:pt x="38" y="29"/>
                </a:lnTo>
                <a:lnTo>
                  <a:pt x="27" y="26"/>
                </a:lnTo>
                <a:lnTo>
                  <a:pt x="18" y="21"/>
                </a:lnTo>
                <a:lnTo>
                  <a:pt x="9" y="12"/>
                </a:lnTo>
                <a:lnTo>
                  <a:pt x="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93"/>
          <p:cNvSpPr>
            <a:spLocks/>
          </p:cNvSpPr>
          <p:nvPr/>
        </p:nvSpPr>
        <p:spPr bwMode="auto">
          <a:xfrm>
            <a:off x="7890159" y="4403726"/>
            <a:ext cx="63500" cy="123825"/>
          </a:xfrm>
          <a:custGeom>
            <a:avLst/>
            <a:gdLst>
              <a:gd name="T0" fmla="*/ 0 w 80"/>
              <a:gd name="T1" fmla="*/ 35 h 155"/>
              <a:gd name="T2" fmla="*/ 71 w 80"/>
              <a:gd name="T3" fmla="*/ 155 h 155"/>
              <a:gd name="T4" fmla="*/ 73 w 80"/>
              <a:gd name="T5" fmla="*/ 140 h 155"/>
              <a:gd name="T6" fmla="*/ 76 w 80"/>
              <a:gd name="T7" fmla="*/ 103 h 155"/>
              <a:gd name="T8" fmla="*/ 78 w 80"/>
              <a:gd name="T9" fmla="*/ 62 h 155"/>
              <a:gd name="T10" fmla="*/ 80 w 80"/>
              <a:gd name="T11" fmla="*/ 35 h 155"/>
              <a:gd name="T12" fmla="*/ 74 w 80"/>
              <a:gd name="T13" fmla="*/ 23 h 155"/>
              <a:gd name="T14" fmla="*/ 66 w 80"/>
              <a:gd name="T15" fmla="*/ 13 h 155"/>
              <a:gd name="T16" fmla="*/ 55 w 80"/>
              <a:gd name="T17" fmla="*/ 7 h 155"/>
              <a:gd name="T18" fmla="*/ 50 w 80"/>
              <a:gd name="T19" fmla="*/ 5 h 155"/>
              <a:gd name="T20" fmla="*/ 25 w 80"/>
              <a:gd name="T21" fmla="*/ 0 h 155"/>
              <a:gd name="T22" fmla="*/ 21 w 80"/>
              <a:gd name="T23" fmla="*/ 3 h 155"/>
              <a:gd name="T24" fmla="*/ 12 w 80"/>
              <a:gd name="T25" fmla="*/ 10 h 155"/>
              <a:gd name="T26" fmla="*/ 3 w 80"/>
              <a:gd name="T27" fmla="*/ 22 h 155"/>
              <a:gd name="T28" fmla="*/ 0 w 80"/>
              <a:gd name="T29" fmla="*/ 3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55">
                <a:moveTo>
                  <a:pt x="0" y="35"/>
                </a:moveTo>
                <a:lnTo>
                  <a:pt x="71" y="155"/>
                </a:lnTo>
                <a:lnTo>
                  <a:pt x="73" y="140"/>
                </a:lnTo>
                <a:lnTo>
                  <a:pt x="76" y="103"/>
                </a:lnTo>
                <a:lnTo>
                  <a:pt x="78" y="62"/>
                </a:lnTo>
                <a:lnTo>
                  <a:pt x="80" y="35"/>
                </a:lnTo>
                <a:lnTo>
                  <a:pt x="74" y="23"/>
                </a:lnTo>
                <a:lnTo>
                  <a:pt x="66" y="13"/>
                </a:lnTo>
                <a:lnTo>
                  <a:pt x="55" y="7"/>
                </a:lnTo>
                <a:lnTo>
                  <a:pt x="50" y="5"/>
                </a:lnTo>
                <a:lnTo>
                  <a:pt x="25" y="0"/>
                </a:lnTo>
                <a:lnTo>
                  <a:pt x="21" y="3"/>
                </a:lnTo>
                <a:lnTo>
                  <a:pt x="12" y="10"/>
                </a:lnTo>
                <a:lnTo>
                  <a:pt x="3" y="22"/>
                </a:lnTo>
                <a:lnTo>
                  <a:pt x="0" y="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94"/>
          <p:cNvSpPr>
            <a:spLocks/>
          </p:cNvSpPr>
          <p:nvPr/>
        </p:nvSpPr>
        <p:spPr bwMode="auto">
          <a:xfrm>
            <a:off x="7863171" y="4492626"/>
            <a:ext cx="96838" cy="73025"/>
          </a:xfrm>
          <a:custGeom>
            <a:avLst/>
            <a:gdLst>
              <a:gd name="T0" fmla="*/ 0 w 123"/>
              <a:gd name="T1" fmla="*/ 0 h 93"/>
              <a:gd name="T2" fmla="*/ 123 w 123"/>
              <a:gd name="T3" fmla="*/ 93 h 93"/>
              <a:gd name="T4" fmla="*/ 0 w 123"/>
              <a:gd name="T5" fmla="*/ 20 h 93"/>
              <a:gd name="T6" fmla="*/ 0 w 123"/>
              <a:gd name="T7" fmla="*/ 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3" h="93">
                <a:moveTo>
                  <a:pt x="0" y="0"/>
                </a:moveTo>
                <a:lnTo>
                  <a:pt x="123" y="93"/>
                </a:lnTo>
                <a:lnTo>
                  <a:pt x="0" y="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95"/>
          <p:cNvSpPr>
            <a:spLocks/>
          </p:cNvSpPr>
          <p:nvPr/>
        </p:nvSpPr>
        <p:spPr bwMode="auto">
          <a:xfrm>
            <a:off x="7975884" y="4462463"/>
            <a:ext cx="36512" cy="87313"/>
          </a:xfrm>
          <a:custGeom>
            <a:avLst/>
            <a:gdLst>
              <a:gd name="T0" fmla="*/ 46 w 46"/>
              <a:gd name="T1" fmla="*/ 0 h 111"/>
              <a:gd name="T2" fmla="*/ 0 w 46"/>
              <a:gd name="T3" fmla="*/ 111 h 111"/>
              <a:gd name="T4" fmla="*/ 7 w 46"/>
              <a:gd name="T5" fmla="*/ 103 h 111"/>
              <a:gd name="T6" fmla="*/ 23 w 46"/>
              <a:gd name="T7" fmla="*/ 79 h 111"/>
              <a:gd name="T8" fmla="*/ 39 w 46"/>
              <a:gd name="T9" fmla="*/ 44 h 111"/>
              <a:gd name="T10" fmla="*/ 46 w 46"/>
              <a:gd name="T11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6" y="0"/>
                </a:moveTo>
                <a:lnTo>
                  <a:pt x="0" y="111"/>
                </a:lnTo>
                <a:lnTo>
                  <a:pt x="7" y="103"/>
                </a:lnTo>
                <a:lnTo>
                  <a:pt x="23" y="79"/>
                </a:lnTo>
                <a:lnTo>
                  <a:pt x="39" y="44"/>
                </a:lnTo>
                <a:lnTo>
                  <a:pt x="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96"/>
          <p:cNvSpPr>
            <a:spLocks/>
          </p:cNvSpPr>
          <p:nvPr/>
        </p:nvSpPr>
        <p:spPr bwMode="auto">
          <a:xfrm>
            <a:off x="7796496" y="4386263"/>
            <a:ext cx="42863" cy="77788"/>
          </a:xfrm>
          <a:custGeom>
            <a:avLst/>
            <a:gdLst>
              <a:gd name="T0" fmla="*/ 7 w 53"/>
              <a:gd name="T1" fmla="*/ 0 h 100"/>
              <a:gd name="T2" fmla="*/ 5 w 53"/>
              <a:gd name="T3" fmla="*/ 5 h 100"/>
              <a:gd name="T4" fmla="*/ 1 w 53"/>
              <a:gd name="T5" fmla="*/ 17 h 100"/>
              <a:gd name="T6" fmla="*/ 0 w 53"/>
              <a:gd name="T7" fmla="*/ 36 h 100"/>
              <a:gd name="T8" fmla="*/ 3 w 53"/>
              <a:gd name="T9" fmla="*/ 59 h 100"/>
              <a:gd name="T10" fmla="*/ 37 w 53"/>
              <a:gd name="T11" fmla="*/ 59 h 100"/>
              <a:gd name="T12" fmla="*/ 19 w 53"/>
              <a:gd name="T13" fmla="*/ 100 h 100"/>
              <a:gd name="T14" fmla="*/ 53 w 53"/>
              <a:gd name="T15" fmla="*/ 47 h 100"/>
              <a:gd name="T16" fmla="*/ 16 w 53"/>
              <a:gd name="T17" fmla="*/ 47 h 100"/>
              <a:gd name="T18" fmla="*/ 7 w 53"/>
              <a:gd name="T19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" h="100">
                <a:moveTo>
                  <a:pt x="7" y="0"/>
                </a:moveTo>
                <a:lnTo>
                  <a:pt x="5" y="5"/>
                </a:lnTo>
                <a:lnTo>
                  <a:pt x="1" y="17"/>
                </a:lnTo>
                <a:lnTo>
                  <a:pt x="0" y="36"/>
                </a:lnTo>
                <a:lnTo>
                  <a:pt x="3" y="59"/>
                </a:lnTo>
                <a:lnTo>
                  <a:pt x="37" y="59"/>
                </a:lnTo>
                <a:lnTo>
                  <a:pt x="19" y="100"/>
                </a:lnTo>
                <a:lnTo>
                  <a:pt x="53" y="47"/>
                </a:lnTo>
                <a:lnTo>
                  <a:pt x="16" y="47"/>
                </a:lnTo>
                <a:lnTo>
                  <a:pt x="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97"/>
          <p:cNvSpPr>
            <a:spLocks/>
          </p:cNvSpPr>
          <p:nvPr/>
        </p:nvSpPr>
        <p:spPr bwMode="auto">
          <a:xfrm>
            <a:off x="7583771" y="4876801"/>
            <a:ext cx="61913" cy="79375"/>
          </a:xfrm>
          <a:custGeom>
            <a:avLst/>
            <a:gdLst>
              <a:gd name="T0" fmla="*/ 14 w 78"/>
              <a:gd name="T1" fmla="*/ 12 h 101"/>
              <a:gd name="T2" fmla="*/ 12 w 78"/>
              <a:gd name="T3" fmla="*/ 16 h 101"/>
              <a:gd name="T4" fmla="*/ 9 w 78"/>
              <a:gd name="T5" fmla="*/ 22 h 101"/>
              <a:gd name="T6" fmla="*/ 3 w 78"/>
              <a:gd name="T7" fmla="*/ 32 h 101"/>
              <a:gd name="T8" fmla="*/ 1 w 78"/>
              <a:gd name="T9" fmla="*/ 44 h 101"/>
              <a:gd name="T10" fmla="*/ 1 w 78"/>
              <a:gd name="T11" fmla="*/ 53 h 101"/>
              <a:gd name="T12" fmla="*/ 0 w 78"/>
              <a:gd name="T13" fmla="*/ 59 h 101"/>
              <a:gd name="T14" fmla="*/ 3 w 78"/>
              <a:gd name="T15" fmla="*/ 64 h 101"/>
              <a:gd name="T16" fmla="*/ 14 w 78"/>
              <a:gd name="T17" fmla="*/ 73 h 101"/>
              <a:gd name="T18" fmla="*/ 25 w 78"/>
              <a:gd name="T19" fmla="*/ 78 h 101"/>
              <a:gd name="T20" fmla="*/ 32 w 78"/>
              <a:gd name="T21" fmla="*/ 80 h 101"/>
              <a:gd name="T22" fmla="*/ 35 w 78"/>
              <a:gd name="T23" fmla="*/ 83 h 101"/>
              <a:gd name="T24" fmla="*/ 44 w 78"/>
              <a:gd name="T25" fmla="*/ 91 h 101"/>
              <a:gd name="T26" fmla="*/ 55 w 78"/>
              <a:gd name="T27" fmla="*/ 101 h 101"/>
              <a:gd name="T28" fmla="*/ 64 w 78"/>
              <a:gd name="T29" fmla="*/ 101 h 101"/>
              <a:gd name="T30" fmla="*/ 69 w 78"/>
              <a:gd name="T31" fmla="*/ 96 h 101"/>
              <a:gd name="T32" fmla="*/ 74 w 78"/>
              <a:gd name="T33" fmla="*/ 88 h 101"/>
              <a:gd name="T34" fmla="*/ 76 w 78"/>
              <a:gd name="T35" fmla="*/ 76 h 101"/>
              <a:gd name="T36" fmla="*/ 76 w 78"/>
              <a:gd name="T37" fmla="*/ 61 h 101"/>
              <a:gd name="T38" fmla="*/ 74 w 78"/>
              <a:gd name="T39" fmla="*/ 49 h 101"/>
              <a:gd name="T40" fmla="*/ 74 w 78"/>
              <a:gd name="T41" fmla="*/ 44 h 101"/>
              <a:gd name="T42" fmla="*/ 78 w 78"/>
              <a:gd name="T43" fmla="*/ 4 h 101"/>
              <a:gd name="T44" fmla="*/ 76 w 78"/>
              <a:gd name="T45" fmla="*/ 4 h 101"/>
              <a:gd name="T46" fmla="*/ 71 w 78"/>
              <a:gd name="T47" fmla="*/ 2 h 101"/>
              <a:gd name="T48" fmla="*/ 65 w 78"/>
              <a:gd name="T49" fmla="*/ 0 h 101"/>
              <a:gd name="T50" fmla="*/ 56 w 78"/>
              <a:gd name="T51" fmla="*/ 0 h 101"/>
              <a:gd name="T52" fmla="*/ 46 w 78"/>
              <a:gd name="T53" fmla="*/ 0 h 101"/>
              <a:gd name="T54" fmla="*/ 35 w 78"/>
              <a:gd name="T55" fmla="*/ 2 h 101"/>
              <a:gd name="T56" fmla="*/ 25 w 78"/>
              <a:gd name="T57" fmla="*/ 5 h 101"/>
              <a:gd name="T58" fmla="*/ 14 w 78"/>
              <a:gd name="T59" fmla="*/ 12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8" h="101">
                <a:moveTo>
                  <a:pt x="14" y="12"/>
                </a:moveTo>
                <a:lnTo>
                  <a:pt x="12" y="16"/>
                </a:lnTo>
                <a:lnTo>
                  <a:pt x="9" y="22"/>
                </a:lnTo>
                <a:lnTo>
                  <a:pt x="3" y="32"/>
                </a:lnTo>
                <a:lnTo>
                  <a:pt x="1" y="44"/>
                </a:lnTo>
                <a:lnTo>
                  <a:pt x="1" y="53"/>
                </a:lnTo>
                <a:lnTo>
                  <a:pt x="0" y="59"/>
                </a:lnTo>
                <a:lnTo>
                  <a:pt x="3" y="64"/>
                </a:lnTo>
                <a:lnTo>
                  <a:pt x="14" y="73"/>
                </a:lnTo>
                <a:lnTo>
                  <a:pt x="25" y="78"/>
                </a:lnTo>
                <a:lnTo>
                  <a:pt x="32" y="80"/>
                </a:lnTo>
                <a:lnTo>
                  <a:pt x="35" y="83"/>
                </a:lnTo>
                <a:lnTo>
                  <a:pt x="44" y="91"/>
                </a:lnTo>
                <a:lnTo>
                  <a:pt x="55" y="101"/>
                </a:lnTo>
                <a:lnTo>
                  <a:pt x="64" y="101"/>
                </a:lnTo>
                <a:lnTo>
                  <a:pt x="69" y="96"/>
                </a:lnTo>
                <a:lnTo>
                  <a:pt x="74" y="88"/>
                </a:lnTo>
                <a:lnTo>
                  <a:pt x="76" y="76"/>
                </a:lnTo>
                <a:lnTo>
                  <a:pt x="76" y="61"/>
                </a:lnTo>
                <a:lnTo>
                  <a:pt x="74" y="49"/>
                </a:lnTo>
                <a:lnTo>
                  <a:pt x="74" y="44"/>
                </a:lnTo>
                <a:lnTo>
                  <a:pt x="78" y="4"/>
                </a:lnTo>
                <a:lnTo>
                  <a:pt x="76" y="4"/>
                </a:lnTo>
                <a:lnTo>
                  <a:pt x="71" y="2"/>
                </a:lnTo>
                <a:lnTo>
                  <a:pt x="65" y="0"/>
                </a:lnTo>
                <a:lnTo>
                  <a:pt x="56" y="0"/>
                </a:lnTo>
                <a:lnTo>
                  <a:pt x="46" y="0"/>
                </a:lnTo>
                <a:lnTo>
                  <a:pt x="35" y="2"/>
                </a:lnTo>
                <a:lnTo>
                  <a:pt x="25" y="5"/>
                </a:lnTo>
                <a:lnTo>
                  <a:pt x="14" y="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98"/>
          <p:cNvSpPr>
            <a:spLocks/>
          </p:cNvSpPr>
          <p:nvPr/>
        </p:nvSpPr>
        <p:spPr bwMode="auto">
          <a:xfrm>
            <a:off x="7590121" y="4841876"/>
            <a:ext cx="79375" cy="20637"/>
          </a:xfrm>
          <a:custGeom>
            <a:avLst/>
            <a:gdLst>
              <a:gd name="T0" fmla="*/ 0 w 101"/>
              <a:gd name="T1" fmla="*/ 27 h 27"/>
              <a:gd name="T2" fmla="*/ 3 w 101"/>
              <a:gd name="T3" fmla="*/ 27 h 27"/>
              <a:gd name="T4" fmla="*/ 12 w 101"/>
              <a:gd name="T5" fmla="*/ 25 h 27"/>
              <a:gd name="T6" fmla="*/ 26 w 101"/>
              <a:gd name="T7" fmla="*/ 23 h 27"/>
              <a:gd name="T8" fmla="*/ 42 w 101"/>
              <a:gd name="T9" fmla="*/ 21 h 27"/>
              <a:gd name="T10" fmla="*/ 60 w 101"/>
              <a:gd name="T11" fmla="*/ 21 h 27"/>
              <a:gd name="T12" fmla="*/ 76 w 101"/>
              <a:gd name="T13" fmla="*/ 21 h 27"/>
              <a:gd name="T14" fmla="*/ 90 w 101"/>
              <a:gd name="T15" fmla="*/ 23 h 27"/>
              <a:gd name="T16" fmla="*/ 101 w 101"/>
              <a:gd name="T17" fmla="*/ 27 h 27"/>
              <a:gd name="T18" fmla="*/ 101 w 101"/>
              <a:gd name="T19" fmla="*/ 3 h 27"/>
              <a:gd name="T20" fmla="*/ 97 w 101"/>
              <a:gd name="T21" fmla="*/ 3 h 27"/>
              <a:gd name="T22" fmla="*/ 89 w 101"/>
              <a:gd name="T23" fmla="*/ 1 h 27"/>
              <a:gd name="T24" fmla="*/ 78 w 101"/>
              <a:gd name="T25" fmla="*/ 1 h 27"/>
              <a:gd name="T26" fmla="*/ 62 w 101"/>
              <a:gd name="T27" fmla="*/ 0 h 27"/>
              <a:gd name="T28" fmla="*/ 48 w 101"/>
              <a:gd name="T29" fmla="*/ 0 h 27"/>
              <a:gd name="T30" fmla="*/ 33 w 101"/>
              <a:gd name="T31" fmla="*/ 0 h 27"/>
              <a:gd name="T32" fmla="*/ 21 w 101"/>
              <a:gd name="T33" fmla="*/ 1 h 27"/>
              <a:gd name="T34" fmla="*/ 12 w 101"/>
              <a:gd name="T35" fmla="*/ 3 h 27"/>
              <a:gd name="T36" fmla="*/ 0 w 101"/>
              <a:gd name="T3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01" h="27">
                <a:moveTo>
                  <a:pt x="0" y="27"/>
                </a:moveTo>
                <a:lnTo>
                  <a:pt x="3" y="27"/>
                </a:lnTo>
                <a:lnTo>
                  <a:pt x="12" y="25"/>
                </a:lnTo>
                <a:lnTo>
                  <a:pt x="26" y="23"/>
                </a:lnTo>
                <a:lnTo>
                  <a:pt x="42" y="21"/>
                </a:lnTo>
                <a:lnTo>
                  <a:pt x="60" y="21"/>
                </a:lnTo>
                <a:lnTo>
                  <a:pt x="76" y="21"/>
                </a:lnTo>
                <a:lnTo>
                  <a:pt x="90" y="23"/>
                </a:lnTo>
                <a:lnTo>
                  <a:pt x="101" y="27"/>
                </a:lnTo>
                <a:lnTo>
                  <a:pt x="101" y="3"/>
                </a:lnTo>
                <a:lnTo>
                  <a:pt x="97" y="3"/>
                </a:lnTo>
                <a:lnTo>
                  <a:pt x="89" y="1"/>
                </a:lnTo>
                <a:lnTo>
                  <a:pt x="78" y="1"/>
                </a:lnTo>
                <a:lnTo>
                  <a:pt x="62" y="0"/>
                </a:lnTo>
                <a:lnTo>
                  <a:pt x="48" y="0"/>
                </a:lnTo>
                <a:lnTo>
                  <a:pt x="33" y="0"/>
                </a:lnTo>
                <a:lnTo>
                  <a:pt x="21" y="1"/>
                </a:lnTo>
                <a:lnTo>
                  <a:pt x="12" y="3"/>
                </a:lnTo>
                <a:lnTo>
                  <a:pt x="0" y="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Freeform 100"/>
          <p:cNvSpPr>
            <a:spLocks/>
          </p:cNvSpPr>
          <p:nvPr/>
        </p:nvSpPr>
        <p:spPr bwMode="auto">
          <a:xfrm>
            <a:off x="7933021" y="4600576"/>
            <a:ext cx="47625" cy="303212"/>
          </a:xfrm>
          <a:custGeom>
            <a:avLst/>
            <a:gdLst>
              <a:gd name="T0" fmla="*/ 43 w 60"/>
              <a:gd name="T1" fmla="*/ 0 h 383"/>
              <a:gd name="T2" fmla="*/ 46 w 60"/>
              <a:gd name="T3" fmla="*/ 19 h 383"/>
              <a:gd name="T4" fmla="*/ 55 w 60"/>
              <a:gd name="T5" fmla="*/ 64 h 383"/>
              <a:gd name="T6" fmla="*/ 60 w 60"/>
              <a:gd name="T7" fmla="*/ 113 h 383"/>
              <a:gd name="T8" fmla="*/ 60 w 60"/>
              <a:gd name="T9" fmla="*/ 149 h 383"/>
              <a:gd name="T10" fmla="*/ 50 w 60"/>
              <a:gd name="T11" fmla="*/ 182 h 383"/>
              <a:gd name="T12" fmla="*/ 37 w 60"/>
              <a:gd name="T13" fmla="*/ 233 h 383"/>
              <a:gd name="T14" fmla="*/ 25 w 60"/>
              <a:gd name="T15" fmla="*/ 280 h 383"/>
              <a:gd name="T16" fmla="*/ 18 w 60"/>
              <a:gd name="T17" fmla="*/ 307 h 383"/>
              <a:gd name="T18" fmla="*/ 14 w 60"/>
              <a:gd name="T19" fmla="*/ 325 h 383"/>
              <a:gd name="T20" fmla="*/ 13 w 60"/>
              <a:gd name="T21" fmla="*/ 351 h 383"/>
              <a:gd name="T22" fmla="*/ 11 w 60"/>
              <a:gd name="T23" fmla="*/ 373 h 383"/>
              <a:gd name="T24" fmla="*/ 9 w 60"/>
              <a:gd name="T25" fmla="*/ 383 h 383"/>
              <a:gd name="T26" fmla="*/ 7 w 60"/>
              <a:gd name="T27" fmla="*/ 378 h 383"/>
              <a:gd name="T28" fmla="*/ 2 w 60"/>
              <a:gd name="T29" fmla="*/ 361 h 383"/>
              <a:gd name="T30" fmla="*/ 0 w 60"/>
              <a:gd name="T31" fmla="*/ 334 h 383"/>
              <a:gd name="T32" fmla="*/ 5 w 60"/>
              <a:gd name="T33" fmla="*/ 295 h 383"/>
              <a:gd name="T34" fmla="*/ 11 w 60"/>
              <a:gd name="T35" fmla="*/ 277 h 383"/>
              <a:gd name="T36" fmla="*/ 23 w 60"/>
              <a:gd name="T37" fmla="*/ 233 h 383"/>
              <a:gd name="T38" fmla="*/ 37 w 60"/>
              <a:gd name="T39" fmla="*/ 182 h 383"/>
              <a:gd name="T40" fmla="*/ 48 w 60"/>
              <a:gd name="T41" fmla="*/ 144 h 383"/>
              <a:gd name="T42" fmla="*/ 48 w 60"/>
              <a:gd name="T43" fmla="*/ 130 h 383"/>
              <a:gd name="T44" fmla="*/ 48 w 60"/>
              <a:gd name="T45" fmla="*/ 95 h 383"/>
              <a:gd name="T46" fmla="*/ 46 w 60"/>
              <a:gd name="T47" fmla="*/ 48 h 383"/>
              <a:gd name="T48" fmla="*/ 43 w 60"/>
              <a:gd name="T49" fmla="*/ 0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" h="383">
                <a:moveTo>
                  <a:pt x="43" y="0"/>
                </a:moveTo>
                <a:lnTo>
                  <a:pt x="46" y="19"/>
                </a:lnTo>
                <a:lnTo>
                  <a:pt x="55" y="64"/>
                </a:lnTo>
                <a:lnTo>
                  <a:pt x="60" y="113"/>
                </a:lnTo>
                <a:lnTo>
                  <a:pt x="60" y="149"/>
                </a:lnTo>
                <a:lnTo>
                  <a:pt x="50" y="182"/>
                </a:lnTo>
                <a:lnTo>
                  <a:pt x="37" y="233"/>
                </a:lnTo>
                <a:lnTo>
                  <a:pt x="25" y="280"/>
                </a:lnTo>
                <a:lnTo>
                  <a:pt x="18" y="307"/>
                </a:lnTo>
                <a:lnTo>
                  <a:pt x="14" y="325"/>
                </a:lnTo>
                <a:lnTo>
                  <a:pt x="13" y="351"/>
                </a:lnTo>
                <a:lnTo>
                  <a:pt x="11" y="373"/>
                </a:lnTo>
                <a:lnTo>
                  <a:pt x="9" y="383"/>
                </a:lnTo>
                <a:lnTo>
                  <a:pt x="7" y="378"/>
                </a:lnTo>
                <a:lnTo>
                  <a:pt x="2" y="361"/>
                </a:lnTo>
                <a:lnTo>
                  <a:pt x="0" y="334"/>
                </a:lnTo>
                <a:lnTo>
                  <a:pt x="5" y="295"/>
                </a:lnTo>
                <a:lnTo>
                  <a:pt x="11" y="277"/>
                </a:lnTo>
                <a:lnTo>
                  <a:pt x="23" y="233"/>
                </a:lnTo>
                <a:lnTo>
                  <a:pt x="37" y="182"/>
                </a:lnTo>
                <a:lnTo>
                  <a:pt x="48" y="144"/>
                </a:lnTo>
                <a:lnTo>
                  <a:pt x="48" y="130"/>
                </a:lnTo>
                <a:lnTo>
                  <a:pt x="48" y="95"/>
                </a:lnTo>
                <a:lnTo>
                  <a:pt x="46" y="48"/>
                </a:lnTo>
                <a:lnTo>
                  <a:pt x="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Text Box 105"/>
          <p:cNvSpPr txBox="1">
            <a:spLocks noChangeArrowheads="1"/>
          </p:cNvSpPr>
          <p:nvPr/>
        </p:nvSpPr>
        <p:spPr bwMode="auto">
          <a:xfrm>
            <a:off x="5350159" y="3108326"/>
            <a:ext cx="1844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3"/>
          <p:cNvSpPr txBox="1">
            <a:spLocks noChangeArrowheads="1"/>
          </p:cNvSpPr>
          <p:nvPr/>
        </p:nvSpPr>
        <p:spPr bwMode="auto">
          <a:xfrm>
            <a:off x="8247346" y="2314576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情绪稳定</a:t>
            </a:r>
            <a:endParaRPr lang="en-US" altLang="zh-CN" dirty="0"/>
          </a:p>
          <a:p>
            <a:r>
              <a:rPr lang="zh-CN" altLang="en-US" dirty="0"/>
              <a:t>冷静</a:t>
            </a:r>
            <a:endParaRPr lang="en-US" altLang="zh-CN" dirty="0"/>
          </a:p>
          <a:p>
            <a:r>
              <a:rPr lang="zh-CN" altLang="en-US" dirty="0"/>
              <a:t>满足</a:t>
            </a:r>
            <a:endParaRPr lang="en-US" altLang="zh-CN" dirty="0"/>
          </a:p>
        </p:txBody>
      </p:sp>
      <p:sp>
        <p:nvSpPr>
          <p:cNvPr id="16" name="Line 4"/>
          <p:cNvSpPr>
            <a:spLocks noChangeShapeType="1"/>
          </p:cNvSpPr>
          <p:nvPr/>
        </p:nvSpPr>
        <p:spPr bwMode="auto">
          <a:xfrm>
            <a:off x="2893512" y="1664311"/>
            <a:ext cx="6475956" cy="26703"/>
          </a:xfrm>
          <a:prstGeom prst="line">
            <a:avLst/>
          </a:prstGeom>
          <a:noFill/>
          <a:ln w="127000">
            <a:solidFill>
              <a:srgbClr val="FF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" y="1165267"/>
            <a:ext cx="2035533" cy="15266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1130" y="1053484"/>
            <a:ext cx="2030359" cy="154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623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zh-CN" altLang="en-US" sz="3200" dirty="0"/>
              <a:t>人格心理学的研究取向</a:t>
            </a:r>
          </a:p>
        </p:txBody>
      </p:sp>
      <p:grpSp>
        <p:nvGrpSpPr>
          <p:cNvPr id="3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zh-CN" altLang="en-US" sz="2000" dirty="0"/>
              <a:t>特质取向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生物取向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精神分析取向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人本取向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学习取向</a:t>
            </a:r>
            <a:endParaRPr lang="en-US" altLang="zh-CN" sz="2000" dirty="0"/>
          </a:p>
          <a:p>
            <a:endParaRPr lang="en-US" altLang="zh-CN" sz="2000" dirty="0"/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2209" r="6871" b="2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8042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78358" y="365125"/>
            <a:ext cx="7772401" cy="1143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尽责</a:t>
            </a:r>
            <a:r>
              <a:rPr kumimoji="0" lang="zh-CN" altLang="en-US" sz="4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性</a:t>
            </a:r>
            <a:endParaRPr kumimoji="0" lang="zh-CN" altLang="zh-CN" sz="4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/>
          <p:cNvSpPr txBox="1">
            <a:spLocks noGrp="1" noChangeArrowheads="1"/>
          </p:cNvSpPr>
          <p:nvPr>
            <p:ph type="body" sz="half" idx="1"/>
          </p:nvPr>
        </p:nvSpPr>
        <p:spPr bwMode="auto">
          <a:xfrm>
            <a:off x="2268026" y="2314576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zh-CN" altLang="en-US" dirty="0"/>
              <a:t>高尽责性</a:t>
            </a:r>
            <a:endParaRPr lang="en-US" altLang="zh-CN" dirty="0"/>
          </a:p>
          <a:p>
            <a:r>
              <a:rPr lang="zh-CN" altLang="en-US" dirty="0"/>
              <a:t>小心</a:t>
            </a:r>
            <a:endParaRPr lang="en-US" altLang="zh-CN" dirty="0"/>
          </a:p>
          <a:p>
            <a:r>
              <a:rPr lang="zh-CN" altLang="en-US" dirty="0"/>
              <a:t>可靠</a:t>
            </a:r>
            <a:endParaRPr lang="en-US" altLang="zh-CN" dirty="0"/>
          </a:p>
          <a:p>
            <a:r>
              <a:rPr lang="zh-CN" altLang="en-US" dirty="0"/>
              <a:t>井井有条</a:t>
            </a:r>
            <a:endParaRPr lang="en-US" altLang="zh-CN" dirty="0"/>
          </a:p>
          <a:p>
            <a:r>
              <a:rPr lang="zh-CN" altLang="en-US" dirty="0"/>
              <a:t>负责</a:t>
            </a:r>
            <a:endParaRPr lang="en-US" altLang="zh-CN" dirty="0"/>
          </a:p>
        </p:txBody>
      </p:sp>
      <p:sp>
        <p:nvSpPr>
          <p:cNvPr id="93" name="Freeform 91"/>
          <p:cNvSpPr>
            <a:spLocks/>
          </p:cNvSpPr>
          <p:nvPr/>
        </p:nvSpPr>
        <p:spPr bwMode="auto">
          <a:xfrm>
            <a:off x="7842534" y="4371976"/>
            <a:ext cx="47625" cy="82550"/>
          </a:xfrm>
          <a:custGeom>
            <a:avLst/>
            <a:gdLst>
              <a:gd name="T0" fmla="*/ 2 w 61"/>
              <a:gd name="T1" fmla="*/ 0 h 105"/>
              <a:gd name="T2" fmla="*/ 2 w 61"/>
              <a:gd name="T3" fmla="*/ 4 h 105"/>
              <a:gd name="T4" fmla="*/ 0 w 61"/>
              <a:gd name="T5" fmla="*/ 12 h 105"/>
              <a:gd name="T6" fmla="*/ 2 w 61"/>
              <a:gd name="T7" fmla="*/ 24 h 105"/>
              <a:gd name="T8" fmla="*/ 6 w 61"/>
              <a:gd name="T9" fmla="*/ 37 h 105"/>
              <a:gd name="T10" fmla="*/ 11 w 61"/>
              <a:gd name="T11" fmla="*/ 54 h 105"/>
              <a:gd name="T12" fmla="*/ 13 w 61"/>
              <a:gd name="T13" fmla="*/ 76 h 105"/>
              <a:gd name="T14" fmla="*/ 15 w 61"/>
              <a:gd name="T15" fmla="*/ 96 h 105"/>
              <a:gd name="T16" fmla="*/ 15 w 61"/>
              <a:gd name="T17" fmla="*/ 105 h 105"/>
              <a:gd name="T18" fmla="*/ 18 w 61"/>
              <a:gd name="T19" fmla="*/ 101 h 105"/>
              <a:gd name="T20" fmla="*/ 27 w 61"/>
              <a:gd name="T21" fmla="*/ 90 h 105"/>
              <a:gd name="T22" fmla="*/ 38 w 61"/>
              <a:gd name="T23" fmla="*/ 76 h 105"/>
              <a:gd name="T24" fmla="*/ 43 w 61"/>
              <a:gd name="T25" fmla="*/ 61 h 105"/>
              <a:gd name="T26" fmla="*/ 48 w 61"/>
              <a:gd name="T27" fmla="*/ 48 h 105"/>
              <a:gd name="T28" fmla="*/ 54 w 61"/>
              <a:gd name="T29" fmla="*/ 37 h 105"/>
              <a:gd name="T30" fmla="*/ 59 w 61"/>
              <a:gd name="T31" fmla="*/ 31 h 105"/>
              <a:gd name="T32" fmla="*/ 61 w 61"/>
              <a:gd name="T33" fmla="*/ 29 h 105"/>
              <a:gd name="T34" fmla="*/ 59 w 61"/>
              <a:gd name="T35" fmla="*/ 29 h 105"/>
              <a:gd name="T36" fmla="*/ 54 w 61"/>
              <a:gd name="T37" fmla="*/ 29 h 105"/>
              <a:gd name="T38" fmla="*/ 47 w 61"/>
              <a:gd name="T39" fmla="*/ 29 h 105"/>
              <a:gd name="T40" fmla="*/ 38 w 61"/>
              <a:gd name="T41" fmla="*/ 29 h 105"/>
              <a:gd name="T42" fmla="*/ 27 w 61"/>
              <a:gd name="T43" fmla="*/ 26 h 105"/>
              <a:gd name="T44" fmla="*/ 18 w 61"/>
              <a:gd name="T45" fmla="*/ 21 h 105"/>
              <a:gd name="T46" fmla="*/ 9 w 61"/>
              <a:gd name="T47" fmla="*/ 12 h 105"/>
              <a:gd name="T48" fmla="*/ 2 w 61"/>
              <a:gd name="T49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" h="105">
                <a:moveTo>
                  <a:pt x="2" y="0"/>
                </a:moveTo>
                <a:lnTo>
                  <a:pt x="2" y="4"/>
                </a:lnTo>
                <a:lnTo>
                  <a:pt x="0" y="12"/>
                </a:lnTo>
                <a:lnTo>
                  <a:pt x="2" y="24"/>
                </a:lnTo>
                <a:lnTo>
                  <a:pt x="6" y="37"/>
                </a:lnTo>
                <a:lnTo>
                  <a:pt x="11" y="54"/>
                </a:lnTo>
                <a:lnTo>
                  <a:pt x="13" y="76"/>
                </a:lnTo>
                <a:lnTo>
                  <a:pt x="15" y="96"/>
                </a:lnTo>
                <a:lnTo>
                  <a:pt x="15" y="105"/>
                </a:lnTo>
                <a:lnTo>
                  <a:pt x="18" y="101"/>
                </a:lnTo>
                <a:lnTo>
                  <a:pt x="27" y="90"/>
                </a:lnTo>
                <a:lnTo>
                  <a:pt x="38" y="76"/>
                </a:lnTo>
                <a:lnTo>
                  <a:pt x="43" y="61"/>
                </a:lnTo>
                <a:lnTo>
                  <a:pt x="48" y="48"/>
                </a:lnTo>
                <a:lnTo>
                  <a:pt x="54" y="37"/>
                </a:lnTo>
                <a:lnTo>
                  <a:pt x="59" y="31"/>
                </a:lnTo>
                <a:lnTo>
                  <a:pt x="61" y="29"/>
                </a:lnTo>
                <a:lnTo>
                  <a:pt x="59" y="29"/>
                </a:lnTo>
                <a:lnTo>
                  <a:pt x="54" y="29"/>
                </a:lnTo>
                <a:lnTo>
                  <a:pt x="47" y="29"/>
                </a:lnTo>
                <a:lnTo>
                  <a:pt x="38" y="29"/>
                </a:lnTo>
                <a:lnTo>
                  <a:pt x="27" y="26"/>
                </a:lnTo>
                <a:lnTo>
                  <a:pt x="18" y="21"/>
                </a:lnTo>
                <a:lnTo>
                  <a:pt x="9" y="12"/>
                </a:lnTo>
                <a:lnTo>
                  <a:pt x="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93"/>
          <p:cNvSpPr>
            <a:spLocks/>
          </p:cNvSpPr>
          <p:nvPr/>
        </p:nvSpPr>
        <p:spPr bwMode="auto">
          <a:xfrm>
            <a:off x="7890159" y="4403726"/>
            <a:ext cx="63500" cy="123825"/>
          </a:xfrm>
          <a:custGeom>
            <a:avLst/>
            <a:gdLst>
              <a:gd name="T0" fmla="*/ 0 w 80"/>
              <a:gd name="T1" fmla="*/ 35 h 155"/>
              <a:gd name="T2" fmla="*/ 71 w 80"/>
              <a:gd name="T3" fmla="*/ 155 h 155"/>
              <a:gd name="T4" fmla="*/ 73 w 80"/>
              <a:gd name="T5" fmla="*/ 140 h 155"/>
              <a:gd name="T6" fmla="*/ 76 w 80"/>
              <a:gd name="T7" fmla="*/ 103 h 155"/>
              <a:gd name="T8" fmla="*/ 78 w 80"/>
              <a:gd name="T9" fmla="*/ 62 h 155"/>
              <a:gd name="T10" fmla="*/ 80 w 80"/>
              <a:gd name="T11" fmla="*/ 35 h 155"/>
              <a:gd name="T12" fmla="*/ 74 w 80"/>
              <a:gd name="T13" fmla="*/ 23 h 155"/>
              <a:gd name="T14" fmla="*/ 66 w 80"/>
              <a:gd name="T15" fmla="*/ 13 h 155"/>
              <a:gd name="T16" fmla="*/ 55 w 80"/>
              <a:gd name="T17" fmla="*/ 7 h 155"/>
              <a:gd name="T18" fmla="*/ 50 w 80"/>
              <a:gd name="T19" fmla="*/ 5 h 155"/>
              <a:gd name="T20" fmla="*/ 25 w 80"/>
              <a:gd name="T21" fmla="*/ 0 h 155"/>
              <a:gd name="T22" fmla="*/ 21 w 80"/>
              <a:gd name="T23" fmla="*/ 3 h 155"/>
              <a:gd name="T24" fmla="*/ 12 w 80"/>
              <a:gd name="T25" fmla="*/ 10 h 155"/>
              <a:gd name="T26" fmla="*/ 3 w 80"/>
              <a:gd name="T27" fmla="*/ 22 h 155"/>
              <a:gd name="T28" fmla="*/ 0 w 80"/>
              <a:gd name="T29" fmla="*/ 3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55">
                <a:moveTo>
                  <a:pt x="0" y="35"/>
                </a:moveTo>
                <a:lnTo>
                  <a:pt x="71" y="155"/>
                </a:lnTo>
                <a:lnTo>
                  <a:pt x="73" y="140"/>
                </a:lnTo>
                <a:lnTo>
                  <a:pt x="76" y="103"/>
                </a:lnTo>
                <a:lnTo>
                  <a:pt x="78" y="62"/>
                </a:lnTo>
                <a:lnTo>
                  <a:pt x="80" y="35"/>
                </a:lnTo>
                <a:lnTo>
                  <a:pt x="74" y="23"/>
                </a:lnTo>
                <a:lnTo>
                  <a:pt x="66" y="13"/>
                </a:lnTo>
                <a:lnTo>
                  <a:pt x="55" y="7"/>
                </a:lnTo>
                <a:lnTo>
                  <a:pt x="50" y="5"/>
                </a:lnTo>
                <a:lnTo>
                  <a:pt x="25" y="0"/>
                </a:lnTo>
                <a:lnTo>
                  <a:pt x="21" y="3"/>
                </a:lnTo>
                <a:lnTo>
                  <a:pt x="12" y="10"/>
                </a:lnTo>
                <a:lnTo>
                  <a:pt x="3" y="22"/>
                </a:lnTo>
                <a:lnTo>
                  <a:pt x="0" y="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94"/>
          <p:cNvSpPr>
            <a:spLocks/>
          </p:cNvSpPr>
          <p:nvPr/>
        </p:nvSpPr>
        <p:spPr bwMode="auto">
          <a:xfrm>
            <a:off x="7863171" y="4492626"/>
            <a:ext cx="96838" cy="73025"/>
          </a:xfrm>
          <a:custGeom>
            <a:avLst/>
            <a:gdLst>
              <a:gd name="T0" fmla="*/ 0 w 123"/>
              <a:gd name="T1" fmla="*/ 0 h 93"/>
              <a:gd name="T2" fmla="*/ 123 w 123"/>
              <a:gd name="T3" fmla="*/ 93 h 93"/>
              <a:gd name="T4" fmla="*/ 0 w 123"/>
              <a:gd name="T5" fmla="*/ 20 h 93"/>
              <a:gd name="T6" fmla="*/ 0 w 123"/>
              <a:gd name="T7" fmla="*/ 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3" h="93">
                <a:moveTo>
                  <a:pt x="0" y="0"/>
                </a:moveTo>
                <a:lnTo>
                  <a:pt x="123" y="93"/>
                </a:lnTo>
                <a:lnTo>
                  <a:pt x="0" y="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95"/>
          <p:cNvSpPr>
            <a:spLocks/>
          </p:cNvSpPr>
          <p:nvPr/>
        </p:nvSpPr>
        <p:spPr bwMode="auto">
          <a:xfrm>
            <a:off x="7975884" y="4462463"/>
            <a:ext cx="36512" cy="87313"/>
          </a:xfrm>
          <a:custGeom>
            <a:avLst/>
            <a:gdLst>
              <a:gd name="T0" fmla="*/ 46 w 46"/>
              <a:gd name="T1" fmla="*/ 0 h 111"/>
              <a:gd name="T2" fmla="*/ 0 w 46"/>
              <a:gd name="T3" fmla="*/ 111 h 111"/>
              <a:gd name="T4" fmla="*/ 7 w 46"/>
              <a:gd name="T5" fmla="*/ 103 h 111"/>
              <a:gd name="T6" fmla="*/ 23 w 46"/>
              <a:gd name="T7" fmla="*/ 79 h 111"/>
              <a:gd name="T8" fmla="*/ 39 w 46"/>
              <a:gd name="T9" fmla="*/ 44 h 111"/>
              <a:gd name="T10" fmla="*/ 46 w 46"/>
              <a:gd name="T11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6" y="0"/>
                </a:moveTo>
                <a:lnTo>
                  <a:pt x="0" y="111"/>
                </a:lnTo>
                <a:lnTo>
                  <a:pt x="7" y="103"/>
                </a:lnTo>
                <a:lnTo>
                  <a:pt x="23" y="79"/>
                </a:lnTo>
                <a:lnTo>
                  <a:pt x="39" y="44"/>
                </a:lnTo>
                <a:lnTo>
                  <a:pt x="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96"/>
          <p:cNvSpPr>
            <a:spLocks/>
          </p:cNvSpPr>
          <p:nvPr/>
        </p:nvSpPr>
        <p:spPr bwMode="auto">
          <a:xfrm>
            <a:off x="7796496" y="4386263"/>
            <a:ext cx="42863" cy="77788"/>
          </a:xfrm>
          <a:custGeom>
            <a:avLst/>
            <a:gdLst>
              <a:gd name="T0" fmla="*/ 7 w 53"/>
              <a:gd name="T1" fmla="*/ 0 h 100"/>
              <a:gd name="T2" fmla="*/ 5 w 53"/>
              <a:gd name="T3" fmla="*/ 5 h 100"/>
              <a:gd name="T4" fmla="*/ 1 w 53"/>
              <a:gd name="T5" fmla="*/ 17 h 100"/>
              <a:gd name="T6" fmla="*/ 0 w 53"/>
              <a:gd name="T7" fmla="*/ 36 h 100"/>
              <a:gd name="T8" fmla="*/ 3 w 53"/>
              <a:gd name="T9" fmla="*/ 59 h 100"/>
              <a:gd name="T10" fmla="*/ 37 w 53"/>
              <a:gd name="T11" fmla="*/ 59 h 100"/>
              <a:gd name="T12" fmla="*/ 19 w 53"/>
              <a:gd name="T13" fmla="*/ 100 h 100"/>
              <a:gd name="T14" fmla="*/ 53 w 53"/>
              <a:gd name="T15" fmla="*/ 47 h 100"/>
              <a:gd name="T16" fmla="*/ 16 w 53"/>
              <a:gd name="T17" fmla="*/ 47 h 100"/>
              <a:gd name="T18" fmla="*/ 7 w 53"/>
              <a:gd name="T19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" h="100">
                <a:moveTo>
                  <a:pt x="7" y="0"/>
                </a:moveTo>
                <a:lnTo>
                  <a:pt x="5" y="5"/>
                </a:lnTo>
                <a:lnTo>
                  <a:pt x="1" y="17"/>
                </a:lnTo>
                <a:lnTo>
                  <a:pt x="0" y="36"/>
                </a:lnTo>
                <a:lnTo>
                  <a:pt x="3" y="59"/>
                </a:lnTo>
                <a:lnTo>
                  <a:pt x="37" y="59"/>
                </a:lnTo>
                <a:lnTo>
                  <a:pt x="19" y="100"/>
                </a:lnTo>
                <a:lnTo>
                  <a:pt x="53" y="47"/>
                </a:lnTo>
                <a:lnTo>
                  <a:pt x="16" y="47"/>
                </a:lnTo>
                <a:lnTo>
                  <a:pt x="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97"/>
          <p:cNvSpPr>
            <a:spLocks/>
          </p:cNvSpPr>
          <p:nvPr/>
        </p:nvSpPr>
        <p:spPr bwMode="auto">
          <a:xfrm>
            <a:off x="7583771" y="4876801"/>
            <a:ext cx="61913" cy="79375"/>
          </a:xfrm>
          <a:custGeom>
            <a:avLst/>
            <a:gdLst>
              <a:gd name="T0" fmla="*/ 14 w 78"/>
              <a:gd name="T1" fmla="*/ 12 h 101"/>
              <a:gd name="T2" fmla="*/ 12 w 78"/>
              <a:gd name="T3" fmla="*/ 16 h 101"/>
              <a:gd name="T4" fmla="*/ 9 w 78"/>
              <a:gd name="T5" fmla="*/ 22 h 101"/>
              <a:gd name="T6" fmla="*/ 3 w 78"/>
              <a:gd name="T7" fmla="*/ 32 h 101"/>
              <a:gd name="T8" fmla="*/ 1 w 78"/>
              <a:gd name="T9" fmla="*/ 44 h 101"/>
              <a:gd name="T10" fmla="*/ 1 w 78"/>
              <a:gd name="T11" fmla="*/ 53 h 101"/>
              <a:gd name="T12" fmla="*/ 0 w 78"/>
              <a:gd name="T13" fmla="*/ 59 h 101"/>
              <a:gd name="T14" fmla="*/ 3 w 78"/>
              <a:gd name="T15" fmla="*/ 64 h 101"/>
              <a:gd name="T16" fmla="*/ 14 w 78"/>
              <a:gd name="T17" fmla="*/ 73 h 101"/>
              <a:gd name="T18" fmla="*/ 25 w 78"/>
              <a:gd name="T19" fmla="*/ 78 h 101"/>
              <a:gd name="T20" fmla="*/ 32 w 78"/>
              <a:gd name="T21" fmla="*/ 80 h 101"/>
              <a:gd name="T22" fmla="*/ 35 w 78"/>
              <a:gd name="T23" fmla="*/ 83 h 101"/>
              <a:gd name="T24" fmla="*/ 44 w 78"/>
              <a:gd name="T25" fmla="*/ 91 h 101"/>
              <a:gd name="T26" fmla="*/ 55 w 78"/>
              <a:gd name="T27" fmla="*/ 101 h 101"/>
              <a:gd name="T28" fmla="*/ 64 w 78"/>
              <a:gd name="T29" fmla="*/ 101 h 101"/>
              <a:gd name="T30" fmla="*/ 69 w 78"/>
              <a:gd name="T31" fmla="*/ 96 h 101"/>
              <a:gd name="T32" fmla="*/ 74 w 78"/>
              <a:gd name="T33" fmla="*/ 88 h 101"/>
              <a:gd name="T34" fmla="*/ 76 w 78"/>
              <a:gd name="T35" fmla="*/ 76 h 101"/>
              <a:gd name="T36" fmla="*/ 76 w 78"/>
              <a:gd name="T37" fmla="*/ 61 h 101"/>
              <a:gd name="T38" fmla="*/ 74 w 78"/>
              <a:gd name="T39" fmla="*/ 49 h 101"/>
              <a:gd name="T40" fmla="*/ 74 w 78"/>
              <a:gd name="T41" fmla="*/ 44 h 101"/>
              <a:gd name="T42" fmla="*/ 78 w 78"/>
              <a:gd name="T43" fmla="*/ 4 h 101"/>
              <a:gd name="T44" fmla="*/ 76 w 78"/>
              <a:gd name="T45" fmla="*/ 4 h 101"/>
              <a:gd name="T46" fmla="*/ 71 w 78"/>
              <a:gd name="T47" fmla="*/ 2 h 101"/>
              <a:gd name="T48" fmla="*/ 65 w 78"/>
              <a:gd name="T49" fmla="*/ 0 h 101"/>
              <a:gd name="T50" fmla="*/ 56 w 78"/>
              <a:gd name="T51" fmla="*/ 0 h 101"/>
              <a:gd name="T52" fmla="*/ 46 w 78"/>
              <a:gd name="T53" fmla="*/ 0 h 101"/>
              <a:gd name="T54" fmla="*/ 35 w 78"/>
              <a:gd name="T55" fmla="*/ 2 h 101"/>
              <a:gd name="T56" fmla="*/ 25 w 78"/>
              <a:gd name="T57" fmla="*/ 5 h 101"/>
              <a:gd name="T58" fmla="*/ 14 w 78"/>
              <a:gd name="T59" fmla="*/ 12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8" h="101">
                <a:moveTo>
                  <a:pt x="14" y="12"/>
                </a:moveTo>
                <a:lnTo>
                  <a:pt x="12" y="16"/>
                </a:lnTo>
                <a:lnTo>
                  <a:pt x="9" y="22"/>
                </a:lnTo>
                <a:lnTo>
                  <a:pt x="3" y="32"/>
                </a:lnTo>
                <a:lnTo>
                  <a:pt x="1" y="44"/>
                </a:lnTo>
                <a:lnTo>
                  <a:pt x="1" y="53"/>
                </a:lnTo>
                <a:lnTo>
                  <a:pt x="0" y="59"/>
                </a:lnTo>
                <a:lnTo>
                  <a:pt x="3" y="64"/>
                </a:lnTo>
                <a:lnTo>
                  <a:pt x="14" y="73"/>
                </a:lnTo>
                <a:lnTo>
                  <a:pt x="25" y="78"/>
                </a:lnTo>
                <a:lnTo>
                  <a:pt x="32" y="80"/>
                </a:lnTo>
                <a:lnTo>
                  <a:pt x="35" y="83"/>
                </a:lnTo>
                <a:lnTo>
                  <a:pt x="44" y="91"/>
                </a:lnTo>
                <a:lnTo>
                  <a:pt x="55" y="101"/>
                </a:lnTo>
                <a:lnTo>
                  <a:pt x="64" y="101"/>
                </a:lnTo>
                <a:lnTo>
                  <a:pt x="69" y="96"/>
                </a:lnTo>
                <a:lnTo>
                  <a:pt x="74" y="88"/>
                </a:lnTo>
                <a:lnTo>
                  <a:pt x="76" y="76"/>
                </a:lnTo>
                <a:lnTo>
                  <a:pt x="76" y="61"/>
                </a:lnTo>
                <a:lnTo>
                  <a:pt x="74" y="49"/>
                </a:lnTo>
                <a:lnTo>
                  <a:pt x="74" y="44"/>
                </a:lnTo>
                <a:lnTo>
                  <a:pt x="78" y="4"/>
                </a:lnTo>
                <a:lnTo>
                  <a:pt x="76" y="4"/>
                </a:lnTo>
                <a:lnTo>
                  <a:pt x="71" y="2"/>
                </a:lnTo>
                <a:lnTo>
                  <a:pt x="65" y="0"/>
                </a:lnTo>
                <a:lnTo>
                  <a:pt x="56" y="0"/>
                </a:lnTo>
                <a:lnTo>
                  <a:pt x="46" y="0"/>
                </a:lnTo>
                <a:lnTo>
                  <a:pt x="35" y="2"/>
                </a:lnTo>
                <a:lnTo>
                  <a:pt x="25" y="5"/>
                </a:lnTo>
                <a:lnTo>
                  <a:pt x="14" y="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98"/>
          <p:cNvSpPr>
            <a:spLocks/>
          </p:cNvSpPr>
          <p:nvPr/>
        </p:nvSpPr>
        <p:spPr bwMode="auto">
          <a:xfrm>
            <a:off x="7590121" y="4841876"/>
            <a:ext cx="79375" cy="20637"/>
          </a:xfrm>
          <a:custGeom>
            <a:avLst/>
            <a:gdLst>
              <a:gd name="T0" fmla="*/ 0 w 101"/>
              <a:gd name="T1" fmla="*/ 27 h 27"/>
              <a:gd name="T2" fmla="*/ 3 w 101"/>
              <a:gd name="T3" fmla="*/ 27 h 27"/>
              <a:gd name="T4" fmla="*/ 12 w 101"/>
              <a:gd name="T5" fmla="*/ 25 h 27"/>
              <a:gd name="T6" fmla="*/ 26 w 101"/>
              <a:gd name="T7" fmla="*/ 23 h 27"/>
              <a:gd name="T8" fmla="*/ 42 w 101"/>
              <a:gd name="T9" fmla="*/ 21 h 27"/>
              <a:gd name="T10" fmla="*/ 60 w 101"/>
              <a:gd name="T11" fmla="*/ 21 h 27"/>
              <a:gd name="T12" fmla="*/ 76 w 101"/>
              <a:gd name="T13" fmla="*/ 21 h 27"/>
              <a:gd name="T14" fmla="*/ 90 w 101"/>
              <a:gd name="T15" fmla="*/ 23 h 27"/>
              <a:gd name="T16" fmla="*/ 101 w 101"/>
              <a:gd name="T17" fmla="*/ 27 h 27"/>
              <a:gd name="T18" fmla="*/ 101 w 101"/>
              <a:gd name="T19" fmla="*/ 3 h 27"/>
              <a:gd name="T20" fmla="*/ 97 w 101"/>
              <a:gd name="T21" fmla="*/ 3 h 27"/>
              <a:gd name="T22" fmla="*/ 89 w 101"/>
              <a:gd name="T23" fmla="*/ 1 h 27"/>
              <a:gd name="T24" fmla="*/ 78 w 101"/>
              <a:gd name="T25" fmla="*/ 1 h 27"/>
              <a:gd name="T26" fmla="*/ 62 w 101"/>
              <a:gd name="T27" fmla="*/ 0 h 27"/>
              <a:gd name="T28" fmla="*/ 48 w 101"/>
              <a:gd name="T29" fmla="*/ 0 h 27"/>
              <a:gd name="T30" fmla="*/ 33 w 101"/>
              <a:gd name="T31" fmla="*/ 0 h 27"/>
              <a:gd name="T32" fmla="*/ 21 w 101"/>
              <a:gd name="T33" fmla="*/ 1 h 27"/>
              <a:gd name="T34" fmla="*/ 12 w 101"/>
              <a:gd name="T35" fmla="*/ 3 h 27"/>
              <a:gd name="T36" fmla="*/ 0 w 101"/>
              <a:gd name="T3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01" h="27">
                <a:moveTo>
                  <a:pt x="0" y="27"/>
                </a:moveTo>
                <a:lnTo>
                  <a:pt x="3" y="27"/>
                </a:lnTo>
                <a:lnTo>
                  <a:pt x="12" y="25"/>
                </a:lnTo>
                <a:lnTo>
                  <a:pt x="26" y="23"/>
                </a:lnTo>
                <a:lnTo>
                  <a:pt x="42" y="21"/>
                </a:lnTo>
                <a:lnTo>
                  <a:pt x="60" y="21"/>
                </a:lnTo>
                <a:lnTo>
                  <a:pt x="76" y="21"/>
                </a:lnTo>
                <a:lnTo>
                  <a:pt x="90" y="23"/>
                </a:lnTo>
                <a:lnTo>
                  <a:pt x="101" y="27"/>
                </a:lnTo>
                <a:lnTo>
                  <a:pt x="101" y="3"/>
                </a:lnTo>
                <a:lnTo>
                  <a:pt x="97" y="3"/>
                </a:lnTo>
                <a:lnTo>
                  <a:pt x="89" y="1"/>
                </a:lnTo>
                <a:lnTo>
                  <a:pt x="78" y="1"/>
                </a:lnTo>
                <a:lnTo>
                  <a:pt x="62" y="0"/>
                </a:lnTo>
                <a:lnTo>
                  <a:pt x="48" y="0"/>
                </a:lnTo>
                <a:lnTo>
                  <a:pt x="33" y="0"/>
                </a:lnTo>
                <a:lnTo>
                  <a:pt x="21" y="1"/>
                </a:lnTo>
                <a:lnTo>
                  <a:pt x="12" y="3"/>
                </a:lnTo>
                <a:lnTo>
                  <a:pt x="0" y="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Freeform 100"/>
          <p:cNvSpPr>
            <a:spLocks/>
          </p:cNvSpPr>
          <p:nvPr/>
        </p:nvSpPr>
        <p:spPr bwMode="auto">
          <a:xfrm>
            <a:off x="7933021" y="4600576"/>
            <a:ext cx="47625" cy="303212"/>
          </a:xfrm>
          <a:custGeom>
            <a:avLst/>
            <a:gdLst>
              <a:gd name="T0" fmla="*/ 43 w 60"/>
              <a:gd name="T1" fmla="*/ 0 h 383"/>
              <a:gd name="T2" fmla="*/ 46 w 60"/>
              <a:gd name="T3" fmla="*/ 19 h 383"/>
              <a:gd name="T4" fmla="*/ 55 w 60"/>
              <a:gd name="T5" fmla="*/ 64 h 383"/>
              <a:gd name="T6" fmla="*/ 60 w 60"/>
              <a:gd name="T7" fmla="*/ 113 h 383"/>
              <a:gd name="T8" fmla="*/ 60 w 60"/>
              <a:gd name="T9" fmla="*/ 149 h 383"/>
              <a:gd name="T10" fmla="*/ 50 w 60"/>
              <a:gd name="T11" fmla="*/ 182 h 383"/>
              <a:gd name="T12" fmla="*/ 37 w 60"/>
              <a:gd name="T13" fmla="*/ 233 h 383"/>
              <a:gd name="T14" fmla="*/ 25 w 60"/>
              <a:gd name="T15" fmla="*/ 280 h 383"/>
              <a:gd name="T16" fmla="*/ 18 w 60"/>
              <a:gd name="T17" fmla="*/ 307 h 383"/>
              <a:gd name="T18" fmla="*/ 14 w 60"/>
              <a:gd name="T19" fmla="*/ 325 h 383"/>
              <a:gd name="T20" fmla="*/ 13 w 60"/>
              <a:gd name="T21" fmla="*/ 351 h 383"/>
              <a:gd name="T22" fmla="*/ 11 w 60"/>
              <a:gd name="T23" fmla="*/ 373 h 383"/>
              <a:gd name="T24" fmla="*/ 9 w 60"/>
              <a:gd name="T25" fmla="*/ 383 h 383"/>
              <a:gd name="T26" fmla="*/ 7 w 60"/>
              <a:gd name="T27" fmla="*/ 378 h 383"/>
              <a:gd name="T28" fmla="*/ 2 w 60"/>
              <a:gd name="T29" fmla="*/ 361 h 383"/>
              <a:gd name="T30" fmla="*/ 0 w 60"/>
              <a:gd name="T31" fmla="*/ 334 h 383"/>
              <a:gd name="T32" fmla="*/ 5 w 60"/>
              <a:gd name="T33" fmla="*/ 295 h 383"/>
              <a:gd name="T34" fmla="*/ 11 w 60"/>
              <a:gd name="T35" fmla="*/ 277 h 383"/>
              <a:gd name="T36" fmla="*/ 23 w 60"/>
              <a:gd name="T37" fmla="*/ 233 h 383"/>
              <a:gd name="T38" fmla="*/ 37 w 60"/>
              <a:gd name="T39" fmla="*/ 182 h 383"/>
              <a:gd name="T40" fmla="*/ 48 w 60"/>
              <a:gd name="T41" fmla="*/ 144 h 383"/>
              <a:gd name="T42" fmla="*/ 48 w 60"/>
              <a:gd name="T43" fmla="*/ 130 h 383"/>
              <a:gd name="T44" fmla="*/ 48 w 60"/>
              <a:gd name="T45" fmla="*/ 95 h 383"/>
              <a:gd name="T46" fmla="*/ 46 w 60"/>
              <a:gd name="T47" fmla="*/ 48 h 383"/>
              <a:gd name="T48" fmla="*/ 43 w 60"/>
              <a:gd name="T49" fmla="*/ 0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" h="383">
                <a:moveTo>
                  <a:pt x="43" y="0"/>
                </a:moveTo>
                <a:lnTo>
                  <a:pt x="46" y="19"/>
                </a:lnTo>
                <a:lnTo>
                  <a:pt x="55" y="64"/>
                </a:lnTo>
                <a:lnTo>
                  <a:pt x="60" y="113"/>
                </a:lnTo>
                <a:lnTo>
                  <a:pt x="60" y="149"/>
                </a:lnTo>
                <a:lnTo>
                  <a:pt x="50" y="182"/>
                </a:lnTo>
                <a:lnTo>
                  <a:pt x="37" y="233"/>
                </a:lnTo>
                <a:lnTo>
                  <a:pt x="25" y="280"/>
                </a:lnTo>
                <a:lnTo>
                  <a:pt x="18" y="307"/>
                </a:lnTo>
                <a:lnTo>
                  <a:pt x="14" y="325"/>
                </a:lnTo>
                <a:lnTo>
                  <a:pt x="13" y="351"/>
                </a:lnTo>
                <a:lnTo>
                  <a:pt x="11" y="373"/>
                </a:lnTo>
                <a:lnTo>
                  <a:pt x="9" y="383"/>
                </a:lnTo>
                <a:lnTo>
                  <a:pt x="7" y="378"/>
                </a:lnTo>
                <a:lnTo>
                  <a:pt x="2" y="361"/>
                </a:lnTo>
                <a:lnTo>
                  <a:pt x="0" y="334"/>
                </a:lnTo>
                <a:lnTo>
                  <a:pt x="5" y="295"/>
                </a:lnTo>
                <a:lnTo>
                  <a:pt x="11" y="277"/>
                </a:lnTo>
                <a:lnTo>
                  <a:pt x="23" y="233"/>
                </a:lnTo>
                <a:lnTo>
                  <a:pt x="37" y="182"/>
                </a:lnTo>
                <a:lnTo>
                  <a:pt x="48" y="144"/>
                </a:lnTo>
                <a:lnTo>
                  <a:pt x="48" y="130"/>
                </a:lnTo>
                <a:lnTo>
                  <a:pt x="48" y="95"/>
                </a:lnTo>
                <a:lnTo>
                  <a:pt x="46" y="48"/>
                </a:lnTo>
                <a:lnTo>
                  <a:pt x="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Text Box 105"/>
          <p:cNvSpPr txBox="1">
            <a:spLocks noChangeArrowheads="1"/>
          </p:cNvSpPr>
          <p:nvPr/>
        </p:nvSpPr>
        <p:spPr bwMode="auto">
          <a:xfrm>
            <a:off x="5350159" y="3108326"/>
            <a:ext cx="1844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3"/>
          <p:cNvSpPr txBox="1">
            <a:spLocks noChangeArrowheads="1"/>
          </p:cNvSpPr>
          <p:nvPr/>
        </p:nvSpPr>
        <p:spPr bwMode="auto">
          <a:xfrm>
            <a:off x="8247346" y="2314576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低尽责性</a:t>
            </a:r>
            <a:endParaRPr lang="en-US" altLang="zh-CN" dirty="0"/>
          </a:p>
          <a:p>
            <a:r>
              <a:rPr lang="zh-CN" altLang="en-US" dirty="0"/>
              <a:t>冲动</a:t>
            </a:r>
            <a:endParaRPr lang="en-US" altLang="zh-CN" dirty="0"/>
          </a:p>
          <a:p>
            <a:r>
              <a:rPr lang="zh-CN" altLang="en-US" dirty="0"/>
              <a:t>粗心</a:t>
            </a:r>
            <a:endParaRPr lang="en-US" altLang="zh-CN" dirty="0"/>
          </a:p>
          <a:p>
            <a:r>
              <a:rPr lang="zh-CN" altLang="en-US" dirty="0"/>
              <a:t>无序</a:t>
            </a:r>
            <a:endParaRPr lang="en-US" altLang="zh-CN" dirty="0"/>
          </a:p>
          <a:p>
            <a:r>
              <a:rPr lang="zh-CN" altLang="en-US" dirty="0"/>
              <a:t>不可靠</a:t>
            </a:r>
            <a:endParaRPr lang="en-US" altLang="zh-CN" dirty="0"/>
          </a:p>
        </p:txBody>
      </p:sp>
      <p:sp>
        <p:nvSpPr>
          <p:cNvPr id="15" name="Line 4"/>
          <p:cNvSpPr>
            <a:spLocks noChangeShapeType="1"/>
          </p:cNvSpPr>
          <p:nvPr/>
        </p:nvSpPr>
        <p:spPr bwMode="auto">
          <a:xfrm>
            <a:off x="2893512" y="1664311"/>
            <a:ext cx="6475956" cy="26703"/>
          </a:xfrm>
          <a:prstGeom prst="line">
            <a:avLst/>
          </a:prstGeom>
          <a:noFill/>
          <a:ln w="127000">
            <a:solidFill>
              <a:srgbClr val="FF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6" name="Picture 2" descr="http://pic.baike.soso.com/p/20131220/20131220203801-34426524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17" y="1154146"/>
            <a:ext cx="1756816" cy="1324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964" y="1154146"/>
            <a:ext cx="1514410" cy="151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389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78358" y="365125"/>
            <a:ext cx="7772401" cy="1143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宜人性</a:t>
            </a:r>
            <a:endParaRPr kumimoji="0" lang="zh-CN" altLang="zh-CN" sz="4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/>
          <p:cNvSpPr txBox="1">
            <a:spLocks noGrp="1" noChangeArrowheads="1"/>
          </p:cNvSpPr>
          <p:nvPr>
            <p:ph type="body" sz="half" idx="1"/>
          </p:nvPr>
        </p:nvSpPr>
        <p:spPr bwMode="auto">
          <a:xfrm>
            <a:off x="2268026" y="2314576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zh-CN" altLang="en-US" dirty="0"/>
              <a:t>高宜人性</a:t>
            </a:r>
            <a:endParaRPr lang="en-US" altLang="zh-CN" dirty="0"/>
          </a:p>
          <a:p>
            <a:r>
              <a:rPr lang="zh-CN" altLang="en-US" dirty="0"/>
              <a:t>友善</a:t>
            </a:r>
            <a:endParaRPr lang="en-US" altLang="zh-CN" dirty="0"/>
          </a:p>
          <a:p>
            <a:r>
              <a:rPr lang="zh-CN" altLang="en-US" dirty="0"/>
              <a:t>合作</a:t>
            </a:r>
            <a:endParaRPr lang="en-US" altLang="zh-CN" dirty="0"/>
          </a:p>
          <a:p>
            <a:r>
              <a:rPr lang="zh-CN" altLang="en-US" dirty="0"/>
              <a:t>信赖他人</a:t>
            </a:r>
            <a:endParaRPr lang="en-US" altLang="zh-CN" dirty="0"/>
          </a:p>
          <a:p>
            <a:r>
              <a:rPr lang="zh-CN" altLang="en-US" dirty="0"/>
              <a:t>温暖</a:t>
            </a:r>
          </a:p>
        </p:txBody>
      </p:sp>
      <p:sp>
        <p:nvSpPr>
          <p:cNvPr id="93" name="Freeform 91"/>
          <p:cNvSpPr>
            <a:spLocks/>
          </p:cNvSpPr>
          <p:nvPr/>
        </p:nvSpPr>
        <p:spPr bwMode="auto">
          <a:xfrm>
            <a:off x="7842534" y="4371976"/>
            <a:ext cx="47625" cy="82550"/>
          </a:xfrm>
          <a:custGeom>
            <a:avLst/>
            <a:gdLst>
              <a:gd name="T0" fmla="*/ 2 w 61"/>
              <a:gd name="T1" fmla="*/ 0 h 105"/>
              <a:gd name="T2" fmla="*/ 2 w 61"/>
              <a:gd name="T3" fmla="*/ 4 h 105"/>
              <a:gd name="T4" fmla="*/ 0 w 61"/>
              <a:gd name="T5" fmla="*/ 12 h 105"/>
              <a:gd name="T6" fmla="*/ 2 w 61"/>
              <a:gd name="T7" fmla="*/ 24 h 105"/>
              <a:gd name="T8" fmla="*/ 6 w 61"/>
              <a:gd name="T9" fmla="*/ 37 h 105"/>
              <a:gd name="T10" fmla="*/ 11 w 61"/>
              <a:gd name="T11" fmla="*/ 54 h 105"/>
              <a:gd name="T12" fmla="*/ 13 w 61"/>
              <a:gd name="T13" fmla="*/ 76 h 105"/>
              <a:gd name="T14" fmla="*/ 15 w 61"/>
              <a:gd name="T15" fmla="*/ 96 h 105"/>
              <a:gd name="T16" fmla="*/ 15 w 61"/>
              <a:gd name="T17" fmla="*/ 105 h 105"/>
              <a:gd name="T18" fmla="*/ 18 w 61"/>
              <a:gd name="T19" fmla="*/ 101 h 105"/>
              <a:gd name="T20" fmla="*/ 27 w 61"/>
              <a:gd name="T21" fmla="*/ 90 h 105"/>
              <a:gd name="T22" fmla="*/ 38 w 61"/>
              <a:gd name="T23" fmla="*/ 76 h 105"/>
              <a:gd name="T24" fmla="*/ 43 w 61"/>
              <a:gd name="T25" fmla="*/ 61 h 105"/>
              <a:gd name="T26" fmla="*/ 48 w 61"/>
              <a:gd name="T27" fmla="*/ 48 h 105"/>
              <a:gd name="T28" fmla="*/ 54 w 61"/>
              <a:gd name="T29" fmla="*/ 37 h 105"/>
              <a:gd name="T30" fmla="*/ 59 w 61"/>
              <a:gd name="T31" fmla="*/ 31 h 105"/>
              <a:gd name="T32" fmla="*/ 61 w 61"/>
              <a:gd name="T33" fmla="*/ 29 h 105"/>
              <a:gd name="T34" fmla="*/ 59 w 61"/>
              <a:gd name="T35" fmla="*/ 29 h 105"/>
              <a:gd name="T36" fmla="*/ 54 w 61"/>
              <a:gd name="T37" fmla="*/ 29 h 105"/>
              <a:gd name="T38" fmla="*/ 47 w 61"/>
              <a:gd name="T39" fmla="*/ 29 h 105"/>
              <a:gd name="T40" fmla="*/ 38 w 61"/>
              <a:gd name="T41" fmla="*/ 29 h 105"/>
              <a:gd name="T42" fmla="*/ 27 w 61"/>
              <a:gd name="T43" fmla="*/ 26 h 105"/>
              <a:gd name="T44" fmla="*/ 18 w 61"/>
              <a:gd name="T45" fmla="*/ 21 h 105"/>
              <a:gd name="T46" fmla="*/ 9 w 61"/>
              <a:gd name="T47" fmla="*/ 12 h 105"/>
              <a:gd name="T48" fmla="*/ 2 w 61"/>
              <a:gd name="T49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" h="105">
                <a:moveTo>
                  <a:pt x="2" y="0"/>
                </a:moveTo>
                <a:lnTo>
                  <a:pt x="2" y="4"/>
                </a:lnTo>
                <a:lnTo>
                  <a:pt x="0" y="12"/>
                </a:lnTo>
                <a:lnTo>
                  <a:pt x="2" y="24"/>
                </a:lnTo>
                <a:lnTo>
                  <a:pt x="6" y="37"/>
                </a:lnTo>
                <a:lnTo>
                  <a:pt x="11" y="54"/>
                </a:lnTo>
                <a:lnTo>
                  <a:pt x="13" y="76"/>
                </a:lnTo>
                <a:lnTo>
                  <a:pt x="15" y="96"/>
                </a:lnTo>
                <a:lnTo>
                  <a:pt x="15" y="105"/>
                </a:lnTo>
                <a:lnTo>
                  <a:pt x="18" y="101"/>
                </a:lnTo>
                <a:lnTo>
                  <a:pt x="27" y="90"/>
                </a:lnTo>
                <a:lnTo>
                  <a:pt x="38" y="76"/>
                </a:lnTo>
                <a:lnTo>
                  <a:pt x="43" y="61"/>
                </a:lnTo>
                <a:lnTo>
                  <a:pt x="48" y="48"/>
                </a:lnTo>
                <a:lnTo>
                  <a:pt x="54" y="37"/>
                </a:lnTo>
                <a:lnTo>
                  <a:pt x="59" y="31"/>
                </a:lnTo>
                <a:lnTo>
                  <a:pt x="61" y="29"/>
                </a:lnTo>
                <a:lnTo>
                  <a:pt x="59" y="29"/>
                </a:lnTo>
                <a:lnTo>
                  <a:pt x="54" y="29"/>
                </a:lnTo>
                <a:lnTo>
                  <a:pt x="47" y="29"/>
                </a:lnTo>
                <a:lnTo>
                  <a:pt x="38" y="29"/>
                </a:lnTo>
                <a:lnTo>
                  <a:pt x="27" y="26"/>
                </a:lnTo>
                <a:lnTo>
                  <a:pt x="18" y="21"/>
                </a:lnTo>
                <a:lnTo>
                  <a:pt x="9" y="12"/>
                </a:lnTo>
                <a:lnTo>
                  <a:pt x="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93"/>
          <p:cNvSpPr>
            <a:spLocks/>
          </p:cNvSpPr>
          <p:nvPr/>
        </p:nvSpPr>
        <p:spPr bwMode="auto">
          <a:xfrm>
            <a:off x="7890159" y="4403726"/>
            <a:ext cx="63500" cy="123825"/>
          </a:xfrm>
          <a:custGeom>
            <a:avLst/>
            <a:gdLst>
              <a:gd name="T0" fmla="*/ 0 w 80"/>
              <a:gd name="T1" fmla="*/ 35 h 155"/>
              <a:gd name="T2" fmla="*/ 71 w 80"/>
              <a:gd name="T3" fmla="*/ 155 h 155"/>
              <a:gd name="T4" fmla="*/ 73 w 80"/>
              <a:gd name="T5" fmla="*/ 140 h 155"/>
              <a:gd name="T6" fmla="*/ 76 w 80"/>
              <a:gd name="T7" fmla="*/ 103 h 155"/>
              <a:gd name="T8" fmla="*/ 78 w 80"/>
              <a:gd name="T9" fmla="*/ 62 h 155"/>
              <a:gd name="T10" fmla="*/ 80 w 80"/>
              <a:gd name="T11" fmla="*/ 35 h 155"/>
              <a:gd name="T12" fmla="*/ 74 w 80"/>
              <a:gd name="T13" fmla="*/ 23 h 155"/>
              <a:gd name="T14" fmla="*/ 66 w 80"/>
              <a:gd name="T15" fmla="*/ 13 h 155"/>
              <a:gd name="T16" fmla="*/ 55 w 80"/>
              <a:gd name="T17" fmla="*/ 7 h 155"/>
              <a:gd name="T18" fmla="*/ 50 w 80"/>
              <a:gd name="T19" fmla="*/ 5 h 155"/>
              <a:gd name="T20" fmla="*/ 25 w 80"/>
              <a:gd name="T21" fmla="*/ 0 h 155"/>
              <a:gd name="T22" fmla="*/ 21 w 80"/>
              <a:gd name="T23" fmla="*/ 3 h 155"/>
              <a:gd name="T24" fmla="*/ 12 w 80"/>
              <a:gd name="T25" fmla="*/ 10 h 155"/>
              <a:gd name="T26" fmla="*/ 3 w 80"/>
              <a:gd name="T27" fmla="*/ 22 h 155"/>
              <a:gd name="T28" fmla="*/ 0 w 80"/>
              <a:gd name="T29" fmla="*/ 3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55">
                <a:moveTo>
                  <a:pt x="0" y="35"/>
                </a:moveTo>
                <a:lnTo>
                  <a:pt x="71" y="155"/>
                </a:lnTo>
                <a:lnTo>
                  <a:pt x="73" y="140"/>
                </a:lnTo>
                <a:lnTo>
                  <a:pt x="76" y="103"/>
                </a:lnTo>
                <a:lnTo>
                  <a:pt x="78" y="62"/>
                </a:lnTo>
                <a:lnTo>
                  <a:pt x="80" y="35"/>
                </a:lnTo>
                <a:lnTo>
                  <a:pt x="74" y="23"/>
                </a:lnTo>
                <a:lnTo>
                  <a:pt x="66" y="13"/>
                </a:lnTo>
                <a:lnTo>
                  <a:pt x="55" y="7"/>
                </a:lnTo>
                <a:lnTo>
                  <a:pt x="50" y="5"/>
                </a:lnTo>
                <a:lnTo>
                  <a:pt x="25" y="0"/>
                </a:lnTo>
                <a:lnTo>
                  <a:pt x="21" y="3"/>
                </a:lnTo>
                <a:lnTo>
                  <a:pt x="12" y="10"/>
                </a:lnTo>
                <a:lnTo>
                  <a:pt x="3" y="22"/>
                </a:lnTo>
                <a:lnTo>
                  <a:pt x="0" y="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94"/>
          <p:cNvSpPr>
            <a:spLocks/>
          </p:cNvSpPr>
          <p:nvPr/>
        </p:nvSpPr>
        <p:spPr bwMode="auto">
          <a:xfrm>
            <a:off x="7863171" y="4492626"/>
            <a:ext cx="96838" cy="73025"/>
          </a:xfrm>
          <a:custGeom>
            <a:avLst/>
            <a:gdLst>
              <a:gd name="T0" fmla="*/ 0 w 123"/>
              <a:gd name="T1" fmla="*/ 0 h 93"/>
              <a:gd name="T2" fmla="*/ 123 w 123"/>
              <a:gd name="T3" fmla="*/ 93 h 93"/>
              <a:gd name="T4" fmla="*/ 0 w 123"/>
              <a:gd name="T5" fmla="*/ 20 h 93"/>
              <a:gd name="T6" fmla="*/ 0 w 123"/>
              <a:gd name="T7" fmla="*/ 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3" h="93">
                <a:moveTo>
                  <a:pt x="0" y="0"/>
                </a:moveTo>
                <a:lnTo>
                  <a:pt x="123" y="93"/>
                </a:lnTo>
                <a:lnTo>
                  <a:pt x="0" y="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95"/>
          <p:cNvSpPr>
            <a:spLocks/>
          </p:cNvSpPr>
          <p:nvPr/>
        </p:nvSpPr>
        <p:spPr bwMode="auto">
          <a:xfrm>
            <a:off x="7975884" y="4462463"/>
            <a:ext cx="36512" cy="87313"/>
          </a:xfrm>
          <a:custGeom>
            <a:avLst/>
            <a:gdLst>
              <a:gd name="T0" fmla="*/ 46 w 46"/>
              <a:gd name="T1" fmla="*/ 0 h 111"/>
              <a:gd name="T2" fmla="*/ 0 w 46"/>
              <a:gd name="T3" fmla="*/ 111 h 111"/>
              <a:gd name="T4" fmla="*/ 7 w 46"/>
              <a:gd name="T5" fmla="*/ 103 h 111"/>
              <a:gd name="T6" fmla="*/ 23 w 46"/>
              <a:gd name="T7" fmla="*/ 79 h 111"/>
              <a:gd name="T8" fmla="*/ 39 w 46"/>
              <a:gd name="T9" fmla="*/ 44 h 111"/>
              <a:gd name="T10" fmla="*/ 46 w 46"/>
              <a:gd name="T11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6" y="0"/>
                </a:moveTo>
                <a:lnTo>
                  <a:pt x="0" y="111"/>
                </a:lnTo>
                <a:lnTo>
                  <a:pt x="7" y="103"/>
                </a:lnTo>
                <a:lnTo>
                  <a:pt x="23" y="79"/>
                </a:lnTo>
                <a:lnTo>
                  <a:pt x="39" y="44"/>
                </a:lnTo>
                <a:lnTo>
                  <a:pt x="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96"/>
          <p:cNvSpPr>
            <a:spLocks/>
          </p:cNvSpPr>
          <p:nvPr/>
        </p:nvSpPr>
        <p:spPr bwMode="auto">
          <a:xfrm>
            <a:off x="7796496" y="4386263"/>
            <a:ext cx="42863" cy="77788"/>
          </a:xfrm>
          <a:custGeom>
            <a:avLst/>
            <a:gdLst>
              <a:gd name="T0" fmla="*/ 7 w 53"/>
              <a:gd name="T1" fmla="*/ 0 h 100"/>
              <a:gd name="T2" fmla="*/ 5 w 53"/>
              <a:gd name="T3" fmla="*/ 5 h 100"/>
              <a:gd name="T4" fmla="*/ 1 w 53"/>
              <a:gd name="T5" fmla="*/ 17 h 100"/>
              <a:gd name="T6" fmla="*/ 0 w 53"/>
              <a:gd name="T7" fmla="*/ 36 h 100"/>
              <a:gd name="T8" fmla="*/ 3 w 53"/>
              <a:gd name="T9" fmla="*/ 59 h 100"/>
              <a:gd name="T10" fmla="*/ 37 w 53"/>
              <a:gd name="T11" fmla="*/ 59 h 100"/>
              <a:gd name="T12" fmla="*/ 19 w 53"/>
              <a:gd name="T13" fmla="*/ 100 h 100"/>
              <a:gd name="T14" fmla="*/ 53 w 53"/>
              <a:gd name="T15" fmla="*/ 47 h 100"/>
              <a:gd name="T16" fmla="*/ 16 w 53"/>
              <a:gd name="T17" fmla="*/ 47 h 100"/>
              <a:gd name="T18" fmla="*/ 7 w 53"/>
              <a:gd name="T19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" h="100">
                <a:moveTo>
                  <a:pt x="7" y="0"/>
                </a:moveTo>
                <a:lnTo>
                  <a:pt x="5" y="5"/>
                </a:lnTo>
                <a:lnTo>
                  <a:pt x="1" y="17"/>
                </a:lnTo>
                <a:lnTo>
                  <a:pt x="0" y="36"/>
                </a:lnTo>
                <a:lnTo>
                  <a:pt x="3" y="59"/>
                </a:lnTo>
                <a:lnTo>
                  <a:pt x="37" y="59"/>
                </a:lnTo>
                <a:lnTo>
                  <a:pt x="19" y="100"/>
                </a:lnTo>
                <a:lnTo>
                  <a:pt x="53" y="47"/>
                </a:lnTo>
                <a:lnTo>
                  <a:pt x="16" y="47"/>
                </a:lnTo>
                <a:lnTo>
                  <a:pt x="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97"/>
          <p:cNvSpPr>
            <a:spLocks/>
          </p:cNvSpPr>
          <p:nvPr/>
        </p:nvSpPr>
        <p:spPr bwMode="auto">
          <a:xfrm>
            <a:off x="7583771" y="4876801"/>
            <a:ext cx="61913" cy="79375"/>
          </a:xfrm>
          <a:custGeom>
            <a:avLst/>
            <a:gdLst>
              <a:gd name="T0" fmla="*/ 14 w 78"/>
              <a:gd name="T1" fmla="*/ 12 h 101"/>
              <a:gd name="T2" fmla="*/ 12 w 78"/>
              <a:gd name="T3" fmla="*/ 16 h 101"/>
              <a:gd name="T4" fmla="*/ 9 w 78"/>
              <a:gd name="T5" fmla="*/ 22 h 101"/>
              <a:gd name="T6" fmla="*/ 3 w 78"/>
              <a:gd name="T7" fmla="*/ 32 h 101"/>
              <a:gd name="T8" fmla="*/ 1 w 78"/>
              <a:gd name="T9" fmla="*/ 44 h 101"/>
              <a:gd name="T10" fmla="*/ 1 w 78"/>
              <a:gd name="T11" fmla="*/ 53 h 101"/>
              <a:gd name="T12" fmla="*/ 0 w 78"/>
              <a:gd name="T13" fmla="*/ 59 h 101"/>
              <a:gd name="T14" fmla="*/ 3 w 78"/>
              <a:gd name="T15" fmla="*/ 64 h 101"/>
              <a:gd name="T16" fmla="*/ 14 w 78"/>
              <a:gd name="T17" fmla="*/ 73 h 101"/>
              <a:gd name="T18" fmla="*/ 25 w 78"/>
              <a:gd name="T19" fmla="*/ 78 h 101"/>
              <a:gd name="T20" fmla="*/ 32 w 78"/>
              <a:gd name="T21" fmla="*/ 80 h 101"/>
              <a:gd name="T22" fmla="*/ 35 w 78"/>
              <a:gd name="T23" fmla="*/ 83 h 101"/>
              <a:gd name="T24" fmla="*/ 44 w 78"/>
              <a:gd name="T25" fmla="*/ 91 h 101"/>
              <a:gd name="T26" fmla="*/ 55 w 78"/>
              <a:gd name="T27" fmla="*/ 101 h 101"/>
              <a:gd name="T28" fmla="*/ 64 w 78"/>
              <a:gd name="T29" fmla="*/ 101 h 101"/>
              <a:gd name="T30" fmla="*/ 69 w 78"/>
              <a:gd name="T31" fmla="*/ 96 h 101"/>
              <a:gd name="T32" fmla="*/ 74 w 78"/>
              <a:gd name="T33" fmla="*/ 88 h 101"/>
              <a:gd name="T34" fmla="*/ 76 w 78"/>
              <a:gd name="T35" fmla="*/ 76 h 101"/>
              <a:gd name="T36" fmla="*/ 76 w 78"/>
              <a:gd name="T37" fmla="*/ 61 h 101"/>
              <a:gd name="T38" fmla="*/ 74 w 78"/>
              <a:gd name="T39" fmla="*/ 49 h 101"/>
              <a:gd name="T40" fmla="*/ 74 w 78"/>
              <a:gd name="T41" fmla="*/ 44 h 101"/>
              <a:gd name="T42" fmla="*/ 78 w 78"/>
              <a:gd name="T43" fmla="*/ 4 h 101"/>
              <a:gd name="T44" fmla="*/ 76 w 78"/>
              <a:gd name="T45" fmla="*/ 4 h 101"/>
              <a:gd name="T46" fmla="*/ 71 w 78"/>
              <a:gd name="T47" fmla="*/ 2 h 101"/>
              <a:gd name="T48" fmla="*/ 65 w 78"/>
              <a:gd name="T49" fmla="*/ 0 h 101"/>
              <a:gd name="T50" fmla="*/ 56 w 78"/>
              <a:gd name="T51" fmla="*/ 0 h 101"/>
              <a:gd name="T52" fmla="*/ 46 w 78"/>
              <a:gd name="T53" fmla="*/ 0 h 101"/>
              <a:gd name="T54" fmla="*/ 35 w 78"/>
              <a:gd name="T55" fmla="*/ 2 h 101"/>
              <a:gd name="T56" fmla="*/ 25 w 78"/>
              <a:gd name="T57" fmla="*/ 5 h 101"/>
              <a:gd name="T58" fmla="*/ 14 w 78"/>
              <a:gd name="T59" fmla="*/ 12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8" h="101">
                <a:moveTo>
                  <a:pt x="14" y="12"/>
                </a:moveTo>
                <a:lnTo>
                  <a:pt x="12" y="16"/>
                </a:lnTo>
                <a:lnTo>
                  <a:pt x="9" y="22"/>
                </a:lnTo>
                <a:lnTo>
                  <a:pt x="3" y="32"/>
                </a:lnTo>
                <a:lnTo>
                  <a:pt x="1" y="44"/>
                </a:lnTo>
                <a:lnTo>
                  <a:pt x="1" y="53"/>
                </a:lnTo>
                <a:lnTo>
                  <a:pt x="0" y="59"/>
                </a:lnTo>
                <a:lnTo>
                  <a:pt x="3" y="64"/>
                </a:lnTo>
                <a:lnTo>
                  <a:pt x="14" y="73"/>
                </a:lnTo>
                <a:lnTo>
                  <a:pt x="25" y="78"/>
                </a:lnTo>
                <a:lnTo>
                  <a:pt x="32" y="80"/>
                </a:lnTo>
                <a:lnTo>
                  <a:pt x="35" y="83"/>
                </a:lnTo>
                <a:lnTo>
                  <a:pt x="44" y="91"/>
                </a:lnTo>
                <a:lnTo>
                  <a:pt x="55" y="101"/>
                </a:lnTo>
                <a:lnTo>
                  <a:pt x="64" y="101"/>
                </a:lnTo>
                <a:lnTo>
                  <a:pt x="69" y="96"/>
                </a:lnTo>
                <a:lnTo>
                  <a:pt x="74" y="88"/>
                </a:lnTo>
                <a:lnTo>
                  <a:pt x="76" y="76"/>
                </a:lnTo>
                <a:lnTo>
                  <a:pt x="76" y="61"/>
                </a:lnTo>
                <a:lnTo>
                  <a:pt x="74" y="49"/>
                </a:lnTo>
                <a:lnTo>
                  <a:pt x="74" y="44"/>
                </a:lnTo>
                <a:lnTo>
                  <a:pt x="78" y="4"/>
                </a:lnTo>
                <a:lnTo>
                  <a:pt x="76" y="4"/>
                </a:lnTo>
                <a:lnTo>
                  <a:pt x="71" y="2"/>
                </a:lnTo>
                <a:lnTo>
                  <a:pt x="65" y="0"/>
                </a:lnTo>
                <a:lnTo>
                  <a:pt x="56" y="0"/>
                </a:lnTo>
                <a:lnTo>
                  <a:pt x="46" y="0"/>
                </a:lnTo>
                <a:lnTo>
                  <a:pt x="35" y="2"/>
                </a:lnTo>
                <a:lnTo>
                  <a:pt x="25" y="5"/>
                </a:lnTo>
                <a:lnTo>
                  <a:pt x="14" y="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98"/>
          <p:cNvSpPr>
            <a:spLocks/>
          </p:cNvSpPr>
          <p:nvPr/>
        </p:nvSpPr>
        <p:spPr bwMode="auto">
          <a:xfrm>
            <a:off x="7590121" y="4841876"/>
            <a:ext cx="79375" cy="20637"/>
          </a:xfrm>
          <a:custGeom>
            <a:avLst/>
            <a:gdLst>
              <a:gd name="T0" fmla="*/ 0 w 101"/>
              <a:gd name="T1" fmla="*/ 27 h 27"/>
              <a:gd name="T2" fmla="*/ 3 w 101"/>
              <a:gd name="T3" fmla="*/ 27 h 27"/>
              <a:gd name="T4" fmla="*/ 12 w 101"/>
              <a:gd name="T5" fmla="*/ 25 h 27"/>
              <a:gd name="T6" fmla="*/ 26 w 101"/>
              <a:gd name="T7" fmla="*/ 23 h 27"/>
              <a:gd name="T8" fmla="*/ 42 w 101"/>
              <a:gd name="T9" fmla="*/ 21 h 27"/>
              <a:gd name="T10" fmla="*/ 60 w 101"/>
              <a:gd name="T11" fmla="*/ 21 h 27"/>
              <a:gd name="T12" fmla="*/ 76 w 101"/>
              <a:gd name="T13" fmla="*/ 21 h 27"/>
              <a:gd name="T14" fmla="*/ 90 w 101"/>
              <a:gd name="T15" fmla="*/ 23 h 27"/>
              <a:gd name="T16" fmla="*/ 101 w 101"/>
              <a:gd name="T17" fmla="*/ 27 h 27"/>
              <a:gd name="T18" fmla="*/ 101 w 101"/>
              <a:gd name="T19" fmla="*/ 3 h 27"/>
              <a:gd name="T20" fmla="*/ 97 w 101"/>
              <a:gd name="T21" fmla="*/ 3 h 27"/>
              <a:gd name="T22" fmla="*/ 89 w 101"/>
              <a:gd name="T23" fmla="*/ 1 h 27"/>
              <a:gd name="T24" fmla="*/ 78 w 101"/>
              <a:gd name="T25" fmla="*/ 1 h 27"/>
              <a:gd name="T26" fmla="*/ 62 w 101"/>
              <a:gd name="T27" fmla="*/ 0 h 27"/>
              <a:gd name="T28" fmla="*/ 48 w 101"/>
              <a:gd name="T29" fmla="*/ 0 h 27"/>
              <a:gd name="T30" fmla="*/ 33 w 101"/>
              <a:gd name="T31" fmla="*/ 0 h 27"/>
              <a:gd name="T32" fmla="*/ 21 w 101"/>
              <a:gd name="T33" fmla="*/ 1 h 27"/>
              <a:gd name="T34" fmla="*/ 12 w 101"/>
              <a:gd name="T35" fmla="*/ 3 h 27"/>
              <a:gd name="T36" fmla="*/ 0 w 101"/>
              <a:gd name="T3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01" h="27">
                <a:moveTo>
                  <a:pt x="0" y="27"/>
                </a:moveTo>
                <a:lnTo>
                  <a:pt x="3" y="27"/>
                </a:lnTo>
                <a:lnTo>
                  <a:pt x="12" y="25"/>
                </a:lnTo>
                <a:lnTo>
                  <a:pt x="26" y="23"/>
                </a:lnTo>
                <a:lnTo>
                  <a:pt x="42" y="21"/>
                </a:lnTo>
                <a:lnTo>
                  <a:pt x="60" y="21"/>
                </a:lnTo>
                <a:lnTo>
                  <a:pt x="76" y="21"/>
                </a:lnTo>
                <a:lnTo>
                  <a:pt x="90" y="23"/>
                </a:lnTo>
                <a:lnTo>
                  <a:pt x="101" y="27"/>
                </a:lnTo>
                <a:lnTo>
                  <a:pt x="101" y="3"/>
                </a:lnTo>
                <a:lnTo>
                  <a:pt x="97" y="3"/>
                </a:lnTo>
                <a:lnTo>
                  <a:pt x="89" y="1"/>
                </a:lnTo>
                <a:lnTo>
                  <a:pt x="78" y="1"/>
                </a:lnTo>
                <a:lnTo>
                  <a:pt x="62" y="0"/>
                </a:lnTo>
                <a:lnTo>
                  <a:pt x="48" y="0"/>
                </a:lnTo>
                <a:lnTo>
                  <a:pt x="33" y="0"/>
                </a:lnTo>
                <a:lnTo>
                  <a:pt x="21" y="1"/>
                </a:lnTo>
                <a:lnTo>
                  <a:pt x="12" y="3"/>
                </a:lnTo>
                <a:lnTo>
                  <a:pt x="0" y="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Freeform 100"/>
          <p:cNvSpPr>
            <a:spLocks/>
          </p:cNvSpPr>
          <p:nvPr/>
        </p:nvSpPr>
        <p:spPr bwMode="auto">
          <a:xfrm>
            <a:off x="7933021" y="4600576"/>
            <a:ext cx="47625" cy="303212"/>
          </a:xfrm>
          <a:custGeom>
            <a:avLst/>
            <a:gdLst>
              <a:gd name="T0" fmla="*/ 43 w 60"/>
              <a:gd name="T1" fmla="*/ 0 h 383"/>
              <a:gd name="T2" fmla="*/ 46 w 60"/>
              <a:gd name="T3" fmla="*/ 19 h 383"/>
              <a:gd name="T4" fmla="*/ 55 w 60"/>
              <a:gd name="T5" fmla="*/ 64 h 383"/>
              <a:gd name="T6" fmla="*/ 60 w 60"/>
              <a:gd name="T7" fmla="*/ 113 h 383"/>
              <a:gd name="T8" fmla="*/ 60 w 60"/>
              <a:gd name="T9" fmla="*/ 149 h 383"/>
              <a:gd name="T10" fmla="*/ 50 w 60"/>
              <a:gd name="T11" fmla="*/ 182 h 383"/>
              <a:gd name="T12" fmla="*/ 37 w 60"/>
              <a:gd name="T13" fmla="*/ 233 h 383"/>
              <a:gd name="T14" fmla="*/ 25 w 60"/>
              <a:gd name="T15" fmla="*/ 280 h 383"/>
              <a:gd name="T16" fmla="*/ 18 w 60"/>
              <a:gd name="T17" fmla="*/ 307 h 383"/>
              <a:gd name="T18" fmla="*/ 14 w 60"/>
              <a:gd name="T19" fmla="*/ 325 h 383"/>
              <a:gd name="T20" fmla="*/ 13 w 60"/>
              <a:gd name="T21" fmla="*/ 351 h 383"/>
              <a:gd name="T22" fmla="*/ 11 w 60"/>
              <a:gd name="T23" fmla="*/ 373 h 383"/>
              <a:gd name="T24" fmla="*/ 9 w 60"/>
              <a:gd name="T25" fmla="*/ 383 h 383"/>
              <a:gd name="T26" fmla="*/ 7 w 60"/>
              <a:gd name="T27" fmla="*/ 378 h 383"/>
              <a:gd name="T28" fmla="*/ 2 w 60"/>
              <a:gd name="T29" fmla="*/ 361 h 383"/>
              <a:gd name="T30" fmla="*/ 0 w 60"/>
              <a:gd name="T31" fmla="*/ 334 h 383"/>
              <a:gd name="T32" fmla="*/ 5 w 60"/>
              <a:gd name="T33" fmla="*/ 295 h 383"/>
              <a:gd name="T34" fmla="*/ 11 w 60"/>
              <a:gd name="T35" fmla="*/ 277 h 383"/>
              <a:gd name="T36" fmla="*/ 23 w 60"/>
              <a:gd name="T37" fmla="*/ 233 h 383"/>
              <a:gd name="T38" fmla="*/ 37 w 60"/>
              <a:gd name="T39" fmla="*/ 182 h 383"/>
              <a:gd name="T40" fmla="*/ 48 w 60"/>
              <a:gd name="T41" fmla="*/ 144 h 383"/>
              <a:gd name="T42" fmla="*/ 48 w 60"/>
              <a:gd name="T43" fmla="*/ 130 h 383"/>
              <a:gd name="T44" fmla="*/ 48 w 60"/>
              <a:gd name="T45" fmla="*/ 95 h 383"/>
              <a:gd name="T46" fmla="*/ 46 w 60"/>
              <a:gd name="T47" fmla="*/ 48 h 383"/>
              <a:gd name="T48" fmla="*/ 43 w 60"/>
              <a:gd name="T49" fmla="*/ 0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" h="383">
                <a:moveTo>
                  <a:pt x="43" y="0"/>
                </a:moveTo>
                <a:lnTo>
                  <a:pt x="46" y="19"/>
                </a:lnTo>
                <a:lnTo>
                  <a:pt x="55" y="64"/>
                </a:lnTo>
                <a:lnTo>
                  <a:pt x="60" y="113"/>
                </a:lnTo>
                <a:lnTo>
                  <a:pt x="60" y="149"/>
                </a:lnTo>
                <a:lnTo>
                  <a:pt x="50" y="182"/>
                </a:lnTo>
                <a:lnTo>
                  <a:pt x="37" y="233"/>
                </a:lnTo>
                <a:lnTo>
                  <a:pt x="25" y="280"/>
                </a:lnTo>
                <a:lnTo>
                  <a:pt x="18" y="307"/>
                </a:lnTo>
                <a:lnTo>
                  <a:pt x="14" y="325"/>
                </a:lnTo>
                <a:lnTo>
                  <a:pt x="13" y="351"/>
                </a:lnTo>
                <a:lnTo>
                  <a:pt x="11" y="373"/>
                </a:lnTo>
                <a:lnTo>
                  <a:pt x="9" y="383"/>
                </a:lnTo>
                <a:lnTo>
                  <a:pt x="7" y="378"/>
                </a:lnTo>
                <a:lnTo>
                  <a:pt x="2" y="361"/>
                </a:lnTo>
                <a:lnTo>
                  <a:pt x="0" y="334"/>
                </a:lnTo>
                <a:lnTo>
                  <a:pt x="5" y="295"/>
                </a:lnTo>
                <a:lnTo>
                  <a:pt x="11" y="277"/>
                </a:lnTo>
                <a:lnTo>
                  <a:pt x="23" y="233"/>
                </a:lnTo>
                <a:lnTo>
                  <a:pt x="37" y="182"/>
                </a:lnTo>
                <a:lnTo>
                  <a:pt x="48" y="144"/>
                </a:lnTo>
                <a:lnTo>
                  <a:pt x="48" y="130"/>
                </a:lnTo>
                <a:lnTo>
                  <a:pt x="48" y="95"/>
                </a:lnTo>
                <a:lnTo>
                  <a:pt x="46" y="48"/>
                </a:lnTo>
                <a:lnTo>
                  <a:pt x="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Text Box 105"/>
          <p:cNvSpPr txBox="1">
            <a:spLocks noChangeArrowheads="1"/>
          </p:cNvSpPr>
          <p:nvPr/>
        </p:nvSpPr>
        <p:spPr bwMode="auto">
          <a:xfrm>
            <a:off x="5350159" y="3108326"/>
            <a:ext cx="1844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3"/>
          <p:cNvSpPr txBox="1">
            <a:spLocks noChangeArrowheads="1"/>
          </p:cNvSpPr>
          <p:nvPr/>
        </p:nvSpPr>
        <p:spPr bwMode="auto">
          <a:xfrm>
            <a:off x="8247346" y="2314576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低宜人性</a:t>
            </a:r>
            <a:endParaRPr lang="en-US" altLang="zh-CN" dirty="0"/>
          </a:p>
          <a:p>
            <a:r>
              <a:rPr lang="zh-CN" altLang="en-US" dirty="0"/>
              <a:t>冷淡</a:t>
            </a:r>
            <a:endParaRPr lang="en-US" altLang="zh-CN" dirty="0"/>
          </a:p>
          <a:p>
            <a:r>
              <a:rPr lang="zh-CN" altLang="en-US" dirty="0"/>
              <a:t>喜欢争吵</a:t>
            </a:r>
            <a:endParaRPr lang="en-US" altLang="zh-CN" dirty="0"/>
          </a:p>
        </p:txBody>
      </p:sp>
      <p:sp>
        <p:nvSpPr>
          <p:cNvPr id="15" name="Line 4"/>
          <p:cNvSpPr>
            <a:spLocks noChangeShapeType="1"/>
          </p:cNvSpPr>
          <p:nvPr/>
        </p:nvSpPr>
        <p:spPr bwMode="auto">
          <a:xfrm>
            <a:off x="2893512" y="1664311"/>
            <a:ext cx="6475956" cy="26703"/>
          </a:xfrm>
          <a:prstGeom prst="line">
            <a:avLst/>
          </a:prstGeom>
          <a:noFill/>
          <a:ln w="127000">
            <a:solidFill>
              <a:srgbClr val="FF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60" y="1276350"/>
            <a:ext cx="1827607" cy="172810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/>
          <a:srcRect l="11609"/>
          <a:stretch/>
        </p:blipFill>
        <p:spPr>
          <a:xfrm>
            <a:off x="9856792" y="1022253"/>
            <a:ext cx="2213752" cy="177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7292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78358" y="365125"/>
            <a:ext cx="7772401" cy="1143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开放</a:t>
            </a:r>
            <a:r>
              <a:rPr kumimoji="0" lang="zh-CN" altLang="en-US" sz="4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性</a:t>
            </a:r>
            <a:endParaRPr kumimoji="0" lang="zh-CN" altLang="zh-CN" sz="4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/>
          <p:cNvSpPr txBox="1">
            <a:spLocks noGrp="1" noChangeArrowheads="1"/>
          </p:cNvSpPr>
          <p:nvPr>
            <p:ph type="body" sz="half" idx="1"/>
          </p:nvPr>
        </p:nvSpPr>
        <p:spPr bwMode="auto">
          <a:xfrm>
            <a:off x="2268026" y="2314576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zh-CN" altLang="en-US" dirty="0"/>
              <a:t>高开放性</a:t>
            </a:r>
            <a:endParaRPr lang="en-US" altLang="zh-CN" dirty="0"/>
          </a:p>
          <a:p>
            <a:r>
              <a:rPr lang="zh-CN" altLang="en-US" dirty="0"/>
              <a:t>富有想象力</a:t>
            </a:r>
            <a:endParaRPr lang="en-US" altLang="zh-CN" dirty="0"/>
          </a:p>
          <a:p>
            <a:r>
              <a:rPr lang="zh-CN" altLang="en-US" dirty="0"/>
              <a:t>机智</a:t>
            </a:r>
            <a:endParaRPr lang="en-US" altLang="zh-CN" dirty="0"/>
          </a:p>
          <a:p>
            <a:r>
              <a:rPr lang="zh-CN" altLang="en-US" dirty="0"/>
              <a:t>有创意</a:t>
            </a:r>
            <a:endParaRPr lang="en-US" altLang="zh-CN" dirty="0"/>
          </a:p>
          <a:p>
            <a:r>
              <a:rPr lang="zh-CN" altLang="en-US" dirty="0"/>
              <a:t>艺术</a:t>
            </a:r>
            <a:endParaRPr lang="en-US" altLang="zh-CN" dirty="0"/>
          </a:p>
        </p:txBody>
      </p:sp>
      <p:sp>
        <p:nvSpPr>
          <p:cNvPr id="93" name="Freeform 91"/>
          <p:cNvSpPr>
            <a:spLocks/>
          </p:cNvSpPr>
          <p:nvPr/>
        </p:nvSpPr>
        <p:spPr bwMode="auto">
          <a:xfrm>
            <a:off x="7842534" y="4371976"/>
            <a:ext cx="47625" cy="82550"/>
          </a:xfrm>
          <a:custGeom>
            <a:avLst/>
            <a:gdLst>
              <a:gd name="T0" fmla="*/ 2 w 61"/>
              <a:gd name="T1" fmla="*/ 0 h 105"/>
              <a:gd name="T2" fmla="*/ 2 w 61"/>
              <a:gd name="T3" fmla="*/ 4 h 105"/>
              <a:gd name="T4" fmla="*/ 0 w 61"/>
              <a:gd name="T5" fmla="*/ 12 h 105"/>
              <a:gd name="T6" fmla="*/ 2 w 61"/>
              <a:gd name="T7" fmla="*/ 24 h 105"/>
              <a:gd name="T8" fmla="*/ 6 w 61"/>
              <a:gd name="T9" fmla="*/ 37 h 105"/>
              <a:gd name="T10" fmla="*/ 11 w 61"/>
              <a:gd name="T11" fmla="*/ 54 h 105"/>
              <a:gd name="T12" fmla="*/ 13 w 61"/>
              <a:gd name="T13" fmla="*/ 76 h 105"/>
              <a:gd name="T14" fmla="*/ 15 w 61"/>
              <a:gd name="T15" fmla="*/ 96 h 105"/>
              <a:gd name="T16" fmla="*/ 15 w 61"/>
              <a:gd name="T17" fmla="*/ 105 h 105"/>
              <a:gd name="T18" fmla="*/ 18 w 61"/>
              <a:gd name="T19" fmla="*/ 101 h 105"/>
              <a:gd name="T20" fmla="*/ 27 w 61"/>
              <a:gd name="T21" fmla="*/ 90 h 105"/>
              <a:gd name="T22" fmla="*/ 38 w 61"/>
              <a:gd name="T23" fmla="*/ 76 h 105"/>
              <a:gd name="T24" fmla="*/ 43 w 61"/>
              <a:gd name="T25" fmla="*/ 61 h 105"/>
              <a:gd name="T26" fmla="*/ 48 w 61"/>
              <a:gd name="T27" fmla="*/ 48 h 105"/>
              <a:gd name="T28" fmla="*/ 54 w 61"/>
              <a:gd name="T29" fmla="*/ 37 h 105"/>
              <a:gd name="T30" fmla="*/ 59 w 61"/>
              <a:gd name="T31" fmla="*/ 31 h 105"/>
              <a:gd name="T32" fmla="*/ 61 w 61"/>
              <a:gd name="T33" fmla="*/ 29 h 105"/>
              <a:gd name="T34" fmla="*/ 59 w 61"/>
              <a:gd name="T35" fmla="*/ 29 h 105"/>
              <a:gd name="T36" fmla="*/ 54 w 61"/>
              <a:gd name="T37" fmla="*/ 29 h 105"/>
              <a:gd name="T38" fmla="*/ 47 w 61"/>
              <a:gd name="T39" fmla="*/ 29 h 105"/>
              <a:gd name="T40" fmla="*/ 38 w 61"/>
              <a:gd name="T41" fmla="*/ 29 h 105"/>
              <a:gd name="T42" fmla="*/ 27 w 61"/>
              <a:gd name="T43" fmla="*/ 26 h 105"/>
              <a:gd name="T44" fmla="*/ 18 w 61"/>
              <a:gd name="T45" fmla="*/ 21 h 105"/>
              <a:gd name="T46" fmla="*/ 9 w 61"/>
              <a:gd name="T47" fmla="*/ 12 h 105"/>
              <a:gd name="T48" fmla="*/ 2 w 61"/>
              <a:gd name="T49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" h="105">
                <a:moveTo>
                  <a:pt x="2" y="0"/>
                </a:moveTo>
                <a:lnTo>
                  <a:pt x="2" y="4"/>
                </a:lnTo>
                <a:lnTo>
                  <a:pt x="0" y="12"/>
                </a:lnTo>
                <a:lnTo>
                  <a:pt x="2" y="24"/>
                </a:lnTo>
                <a:lnTo>
                  <a:pt x="6" y="37"/>
                </a:lnTo>
                <a:lnTo>
                  <a:pt x="11" y="54"/>
                </a:lnTo>
                <a:lnTo>
                  <a:pt x="13" y="76"/>
                </a:lnTo>
                <a:lnTo>
                  <a:pt x="15" y="96"/>
                </a:lnTo>
                <a:lnTo>
                  <a:pt x="15" y="105"/>
                </a:lnTo>
                <a:lnTo>
                  <a:pt x="18" y="101"/>
                </a:lnTo>
                <a:lnTo>
                  <a:pt x="27" y="90"/>
                </a:lnTo>
                <a:lnTo>
                  <a:pt x="38" y="76"/>
                </a:lnTo>
                <a:lnTo>
                  <a:pt x="43" y="61"/>
                </a:lnTo>
                <a:lnTo>
                  <a:pt x="48" y="48"/>
                </a:lnTo>
                <a:lnTo>
                  <a:pt x="54" y="37"/>
                </a:lnTo>
                <a:lnTo>
                  <a:pt x="59" y="31"/>
                </a:lnTo>
                <a:lnTo>
                  <a:pt x="61" y="29"/>
                </a:lnTo>
                <a:lnTo>
                  <a:pt x="59" y="29"/>
                </a:lnTo>
                <a:lnTo>
                  <a:pt x="54" y="29"/>
                </a:lnTo>
                <a:lnTo>
                  <a:pt x="47" y="29"/>
                </a:lnTo>
                <a:lnTo>
                  <a:pt x="38" y="29"/>
                </a:lnTo>
                <a:lnTo>
                  <a:pt x="27" y="26"/>
                </a:lnTo>
                <a:lnTo>
                  <a:pt x="18" y="21"/>
                </a:lnTo>
                <a:lnTo>
                  <a:pt x="9" y="12"/>
                </a:lnTo>
                <a:lnTo>
                  <a:pt x="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93"/>
          <p:cNvSpPr>
            <a:spLocks/>
          </p:cNvSpPr>
          <p:nvPr/>
        </p:nvSpPr>
        <p:spPr bwMode="auto">
          <a:xfrm>
            <a:off x="7890159" y="4403726"/>
            <a:ext cx="63500" cy="123825"/>
          </a:xfrm>
          <a:custGeom>
            <a:avLst/>
            <a:gdLst>
              <a:gd name="T0" fmla="*/ 0 w 80"/>
              <a:gd name="T1" fmla="*/ 35 h 155"/>
              <a:gd name="T2" fmla="*/ 71 w 80"/>
              <a:gd name="T3" fmla="*/ 155 h 155"/>
              <a:gd name="T4" fmla="*/ 73 w 80"/>
              <a:gd name="T5" fmla="*/ 140 h 155"/>
              <a:gd name="T6" fmla="*/ 76 w 80"/>
              <a:gd name="T7" fmla="*/ 103 h 155"/>
              <a:gd name="T8" fmla="*/ 78 w 80"/>
              <a:gd name="T9" fmla="*/ 62 h 155"/>
              <a:gd name="T10" fmla="*/ 80 w 80"/>
              <a:gd name="T11" fmla="*/ 35 h 155"/>
              <a:gd name="T12" fmla="*/ 74 w 80"/>
              <a:gd name="T13" fmla="*/ 23 h 155"/>
              <a:gd name="T14" fmla="*/ 66 w 80"/>
              <a:gd name="T15" fmla="*/ 13 h 155"/>
              <a:gd name="T16" fmla="*/ 55 w 80"/>
              <a:gd name="T17" fmla="*/ 7 h 155"/>
              <a:gd name="T18" fmla="*/ 50 w 80"/>
              <a:gd name="T19" fmla="*/ 5 h 155"/>
              <a:gd name="T20" fmla="*/ 25 w 80"/>
              <a:gd name="T21" fmla="*/ 0 h 155"/>
              <a:gd name="T22" fmla="*/ 21 w 80"/>
              <a:gd name="T23" fmla="*/ 3 h 155"/>
              <a:gd name="T24" fmla="*/ 12 w 80"/>
              <a:gd name="T25" fmla="*/ 10 h 155"/>
              <a:gd name="T26" fmla="*/ 3 w 80"/>
              <a:gd name="T27" fmla="*/ 22 h 155"/>
              <a:gd name="T28" fmla="*/ 0 w 80"/>
              <a:gd name="T29" fmla="*/ 3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55">
                <a:moveTo>
                  <a:pt x="0" y="35"/>
                </a:moveTo>
                <a:lnTo>
                  <a:pt x="71" y="155"/>
                </a:lnTo>
                <a:lnTo>
                  <a:pt x="73" y="140"/>
                </a:lnTo>
                <a:lnTo>
                  <a:pt x="76" y="103"/>
                </a:lnTo>
                <a:lnTo>
                  <a:pt x="78" y="62"/>
                </a:lnTo>
                <a:lnTo>
                  <a:pt x="80" y="35"/>
                </a:lnTo>
                <a:lnTo>
                  <a:pt x="74" y="23"/>
                </a:lnTo>
                <a:lnTo>
                  <a:pt x="66" y="13"/>
                </a:lnTo>
                <a:lnTo>
                  <a:pt x="55" y="7"/>
                </a:lnTo>
                <a:lnTo>
                  <a:pt x="50" y="5"/>
                </a:lnTo>
                <a:lnTo>
                  <a:pt x="25" y="0"/>
                </a:lnTo>
                <a:lnTo>
                  <a:pt x="21" y="3"/>
                </a:lnTo>
                <a:lnTo>
                  <a:pt x="12" y="10"/>
                </a:lnTo>
                <a:lnTo>
                  <a:pt x="3" y="22"/>
                </a:lnTo>
                <a:lnTo>
                  <a:pt x="0" y="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94"/>
          <p:cNvSpPr>
            <a:spLocks/>
          </p:cNvSpPr>
          <p:nvPr/>
        </p:nvSpPr>
        <p:spPr bwMode="auto">
          <a:xfrm>
            <a:off x="7863171" y="4492626"/>
            <a:ext cx="96838" cy="73025"/>
          </a:xfrm>
          <a:custGeom>
            <a:avLst/>
            <a:gdLst>
              <a:gd name="T0" fmla="*/ 0 w 123"/>
              <a:gd name="T1" fmla="*/ 0 h 93"/>
              <a:gd name="T2" fmla="*/ 123 w 123"/>
              <a:gd name="T3" fmla="*/ 93 h 93"/>
              <a:gd name="T4" fmla="*/ 0 w 123"/>
              <a:gd name="T5" fmla="*/ 20 h 93"/>
              <a:gd name="T6" fmla="*/ 0 w 123"/>
              <a:gd name="T7" fmla="*/ 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3" h="93">
                <a:moveTo>
                  <a:pt x="0" y="0"/>
                </a:moveTo>
                <a:lnTo>
                  <a:pt x="123" y="93"/>
                </a:lnTo>
                <a:lnTo>
                  <a:pt x="0" y="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95"/>
          <p:cNvSpPr>
            <a:spLocks/>
          </p:cNvSpPr>
          <p:nvPr/>
        </p:nvSpPr>
        <p:spPr bwMode="auto">
          <a:xfrm>
            <a:off x="7975884" y="4462463"/>
            <a:ext cx="36512" cy="87313"/>
          </a:xfrm>
          <a:custGeom>
            <a:avLst/>
            <a:gdLst>
              <a:gd name="T0" fmla="*/ 46 w 46"/>
              <a:gd name="T1" fmla="*/ 0 h 111"/>
              <a:gd name="T2" fmla="*/ 0 w 46"/>
              <a:gd name="T3" fmla="*/ 111 h 111"/>
              <a:gd name="T4" fmla="*/ 7 w 46"/>
              <a:gd name="T5" fmla="*/ 103 h 111"/>
              <a:gd name="T6" fmla="*/ 23 w 46"/>
              <a:gd name="T7" fmla="*/ 79 h 111"/>
              <a:gd name="T8" fmla="*/ 39 w 46"/>
              <a:gd name="T9" fmla="*/ 44 h 111"/>
              <a:gd name="T10" fmla="*/ 46 w 46"/>
              <a:gd name="T11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6" y="0"/>
                </a:moveTo>
                <a:lnTo>
                  <a:pt x="0" y="111"/>
                </a:lnTo>
                <a:lnTo>
                  <a:pt x="7" y="103"/>
                </a:lnTo>
                <a:lnTo>
                  <a:pt x="23" y="79"/>
                </a:lnTo>
                <a:lnTo>
                  <a:pt x="39" y="44"/>
                </a:lnTo>
                <a:lnTo>
                  <a:pt x="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96"/>
          <p:cNvSpPr>
            <a:spLocks/>
          </p:cNvSpPr>
          <p:nvPr/>
        </p:nvSpPr>
        <p:spPr bwMode="auto">
          <a:xfrm>
            <a:off x="7796496" y="4386263"/>
            <a:ext cx="42863" cy="77788"/>
          </a:xfrm>
          <a:custGeom>
            <a:avLst/>
            <a:gdLst>
              <a:gd name="T0" fmla="*/ 7 w 53"/>
              <a:gd name="T1" fmla="*/ 0 h 100"/>
              <a:gd name="T2" fmla="*/ 5 w 53"/>
              <a:gd name="T3" fmla="*/ 5 h 100"/>
              <a:gd name="T4" fmla="*/ 1 w 53"/>
              <a:gd name="T5" fmla="*/ 17 h 100"/>
              <a:gd name="T6" fmla="*/ 0 w 53"/>
              <a:gd name="T7" fmla="*/ 36 h 100"/>
              <a:gd name="T8" fmla="*/ 3 w 53"/>
              <a:gd name="T9" fmla="*/ 59 h 100"/>
              <a:gd name="T10" fmla="*/ 37 w 53"/>
              <a:gd name="T11" fmla="*/ 59 h 100"/>
              <a:gd name="T12" fmla="*/ 19 w 53"/>
              <a:gd name="T13" fmla="*/ 100 h 100"/>
              <a:gd name="T14" fmla="*/ 53 w 53"/>
              <a:gd name="T15" fmla="*/ 47 h 100"/>
              <a:gd name="T16" fmla="*/ 16 w 53"/>
              <a:gd name="T17" fmla="*/ 47 h 100"/>
              <a:gd name="T18" fmla="*/ 7 w 53"/>
              <a:gd name="T19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" h="100">
                <a:moveTo>
                  <a:pt x="7" y="0"/>
                </a:moveTo>
                <a:lnTo>
                  <a:pt x="5" y="5"/>
                </a:lnTo>
                <a:lnTo>
                  <a:pt x="1" y="17"/>
                </a:lnTo>
                <a:lnTo>
                  <a:pt x="0" y="36"/>
                </a:lnTo>
                <a:lnTo>
                  <a:pt x="3" y="59"/>
                </a:lnTo>
                <a:lnTo>
                  <a:pt x="37" y="59"/>
                </a:lnTo>
                <a:lnTo>
                  <a:pt x="19" y="100"/>
                </a:lnTo>
                <a:lnTo>
                  <a:pt x="53" y="47"/>
                </a:lnTo>
                <a:lnTo>
                  <a:pt x="16" y="47"/>
                </a:lnTo>
                <a:lnTo>
                  <a:pt x="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97"/>
          <p:cNvSpPr>
            <a:spLocks/>
          </p:cNvSpPr>
          <p:nvPr/>
        </p:nvSpPr>
        <p:spPr bwMode="auto">
          <a:xfrm>
            <a:off x="7583771" y="4876801"/>
            <a:ext cx="61913" cy="79375"/>
          </a:xfrm>
          <a:custGeom>
            <a:avLst/>
            <a:gdLst>
              <a:gd name="T0" fmla="*/ 14 w 78"/>
              <a:gd name="T1" fmla="*/ 12 h 101"/>
              <a:gd name="T2" fmla="*/ 12 w 78"/>
              <a:gd name="T3" fmla="*/ 16 h 101"/>
              <a:gd name="T4" fmla="*/ 9 w 78"/>
              <a:gd name="T5" fmla="*/ 22 h 101"/>
              <a:gd name="T6" fmla="*/ 3 w 78"/>
              <a:gd name="T7" fmla="*/ 32 h 101"/>
              <a:gd name="T8" fmla="*/ 1 w 78"/>
              <a:gd name="T9" fmla="*/ 44 h 101"/>
              <a:gd name="T10" fmla="*/ 1 w 78"/>
              <a:gd name="T11" fmla="*/ 53 h 101"/>
              <a:gd name="T12" fmla="*/ 0 w 78"/>
              <a:gd name="T13" fmla="*/ 59 h 101"/>
              <a:gd name="T14" fmla="*/ 3 w 78"/>
              <a:gd name="T15" fmla="*/ 64 h 101"/>
              <a:gd name="T16" fmla="*/ 14 w 78"/>
              <a:gd name="T17" fmla="*/ 73 h 101"/>
              <a:gd name="T18" fmla="*/ 25 w 78"/>
              <a:gd name="T19" fmla="*/ 78 h 101"/>
              <a:gd name="T20" fmla="*/ 32 w 78"/>
              <a:gd name="T21" fmla="*/ 80 h 101"/>
              <a:gd name="T22" fmla="*/ 35 w 78"/>
              <a:gd name="T23" fmla="*/ 83 h 101"/>
              <a:gd name="T24" fmla="*/ 44 w 78"/>
              <a:gd name="T25" fmla="*/ 91 h 101"/>
              <a:gd name="T26" fmla="*/ 55 w 78"/>
              <a:gd name="T27" fmla="*/ 101 h 101"/>
              <a:gd name="T28" fmla="*/ 64 w 78"/>
              <a:gd name="T29" fmla="*/ 101 h 101"/>
              <a:gd name="T30" fmla="*/ 69 w 78"/>
              <a:gd name="T31" fmla="*/ 96 h 101"/>
              <a:gd name="T32" fmla="*/ 74 w 78"/>
              <a:gd name="T33" fmla="*/ 88 h 101"/>
              <a:gd name="T34" fmla="*/ 76 w 78"/>
              <a:gd name="T35" fmla="*/ 76 h 101"/>
              <a:gd name="T36" fmla="*/ 76 w 78"/>
              <a:gd name="T37" fmla="*/ 61 h 101"/>
              <a:gd name="T38" fmla="*/ 74 w 78"/>
              <a:gd name="T39" fmla="*/ 49 h 101"/>
              <a:gd name="T40" fmla="*/ 74 w 78"/>
              <a:gd name="T41" fmla="*/ 44 h 101"/>
              <a:gd name="T42" fmla="*/ 78 w 78"/>
              <a:gd name="T43" fmla="*/ 4 h 101"/>
              <a:gd name="T44" fmla="*/ 76 w 78"/>
              <a:gd name="T45" fmla="*/ 4 h 101"/>
              <a:gd name="T46" fmla="*/ 71 w 78"/>
              <a:gd name="T47" fmla="*/ 2 h 101"/>
              <a:gd name="T48" fmla="*/ 65 w 78"/>
              <a:gd name="T49" fmla="*/ 0 h 101"/>
              <a:gd name="T50" fmla="*/ 56 w 78"/>
              <a:gd name="T51" fmla="*/ 0 h 101"/>
              <a:gd name="T52" fmla="*/ 46 w 78"/>
              <a:gd name="T53" fmla="*/ 0 h 101"/>
              <a:gd name="T54" fmla="*/ 35 w 78"/>
              <a:gd name="T55" fmla="*/ 2 h 101"/>
              <a:gd name="T56" fmla="*/ 25 w 78"/>
              <a:gd name="T57" fmla="*/ 5 h 101"/>
              <a:gd name="T58" fmla="*/ 14 w 78"/>
              <a:gd name="T59" fmla="*/ 12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8" h="101">
                <a:moveTo>
                  <a:pt x="14" y="12"/>
                </a:moveTo>
                <a:lnTo>
                  <a:pt x="12" y="16"/>
                </a:lnTo>
                <a:lnTo>
                  <a:pt x="9" y="22"/>
                </a:lnTo>
                <a:lnTo>
                  <a:pt x="3" y="32"/>
                </a:lnTo>
                <a:lnTo>
                  <a:pt x="1" y="44"/>
                </a:lnTo>
                <a:lnTo>
                  <a:pt x="1" y="53"/>
                </a:lnTo>
                <a:lnTo>
                  <a:pt x="0" y="59"/>
                </a:lnTo>
                <a:lnTo>
                  <a:pt x="3" y="64"/>
                </a:lnTo>
                <a:lnTo>
                  <a:pt x="14" y="73"/>
                </a:lnTo>
                <a:lnTo>
                  <a:pt x="25" y="78"/>
                </a:lnTo>
                <a:lnTo>
                  <a:pt x="32" y="80"/>
                </a:lnTo>
                <a:lnTo>
                  <a:pt x="35" y="83"/>
                </a:lnTo>
                <a:lnTo>
                  <a:pt x="44" y="91"/>
                </a:lnTo>
                <a:lnTo>
                  <a:pt x="55" y="101"/>
                </a:lnTo>
                <a:lnTo>
                  <a:pt x="64" y="101"/>
                </a:lnTo>
                <a:lnTo>
                  <a:pt x="69" y="96"/>
                </a:lnTo>
                <a:lnTo>
                  <a:pt x="74" y="88"/>
                </a:lnTo>
                <a:lnTo>
                  <a:pt x="76" y="76"/>
                </a:lnTo>
                <a:lnTo>
                  <a:pt x="76" y="61"/>
                </a:lnTo>
                <a:lnTo>
                  <a:pt x="74" y="49"/>
                </a:lnTo>
                <a:lnTo>
                  <a:pt x="74" y="44"/>
                </a:lnTo>
                <a:lnTo>
                  <a:pt x="78" y="4"/>
                </a:lnTo>
                <a:lnTo>
                  <a:pt x="76" y="4"/>
                </a:lnTo>
                <a:lnTo>
                  <a:pt x="71" y="2"/>
                </a:lnTo>
                <a:lnTo>
                  <a:pt x="65" y="0"/>
                </a:lnTo>
                <a:lnTo>
                  <a:pt x="56" y="0"/>
                </a:lnTo>
                <a:lnTo>
                  <a:pt x="46" y="0"/>
                </a:lnTo>
                <a:lnTo>
                  <a:pt x="35" y="2"/>
                </a:lnTo>
                <a:lnTo>
                  <a:pt x="25" y="5"/>
                </a:lnTo>
                <a:lnTo>
                  <a:pt x="14" y="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98"/>
          <p:cNvSpPr>
            <a:spLocks/>
          </p:cNvSpPr>
          <p:nvPr/>
        </p:nvSpPr>
        <p:spPr bwMode="auto">
          <a:xfrm>
            <a:off x="7590121" y="4841876"/>
            <a:ext cx="79375" cy="20637"/>
          </a:xfrm>
          <a:custGeom>
            <a:avLst/>
            <a:gdLst>
              <a:gd name="T0" fmla="*/ 0 w 101"/>
              <a:gd name="T1" fmla="*/ 27 h 27"/>
              <a:gd name="T2" fmla="*/ 3 w 101"/>
              <a:gd name="T3" fmla="*/ 27 h 27"/>
              <a:gd name="T4" fmla="*/ 12 w 101"/>
              <a:gd name="T5" fmla="*/ 25 h 27"/>
              <a:gd name="T6" fmla="*/ 26 w 101"/>
              <a:gd name="T7" fmla="*/ 23 h 27"/>
              <a:gd name="T8" fmla="*/ 42 w 101"/>
              <a:gd name="T9" fmla="*/ 21 h 27"/>
              <a:gd name="T10" fmla="*/ 60 w 101"/>
              <a:gd name="T11" fmla="*/ 21 h 27"/>
              <a:gd name="T12" fmla="*/ 76 w 101"/>
              <a:gd name="T13" fmla="*/ 21 h 27"/>
              <a:gd name="T14" fmla="*/ 90 w 101"/>
              <a:gd name="T15" fmla="*/ 23 h 27"/>
              <a:gd name="T16" fmla="*/ 101 w 101"/>
              <a:gd name="T17" fmla="*/ 27 h 27"/>
              <a:gd name="T18" fmla="*/ 101 w 101"/>
              <a:gd name="T19" fmla="*/ 3 h 27"/>
              <a:gd name="T20" fmla="*/ 97 w 101"/>
              <a:gd name="T21" fmla="*/ 3 h 27"/>
              <a:gd name="T22" fmla="*/ 89 w 101"/>
              <a:gd name="T23" fmla="*/ 1 h 27"/>
              <a:gd name="T24" fmla="*/ 78 w 101"/>
              <a:gd name="T25" fmla="*/ 1 h 27"/>
              <a:gd name="T26" fmla="*/ 62 w 101"/>
              <a:gd name="T27" fmla="*/ 0 h 27"/>
              <a:gd name="T28" fmla="*/ 48 w 101"/>
              <a:gd name="T29" fmla="*/ 0 h 27"/>
              <a:gd name="T30" fmla="*/ 33 w 101"/>
              <a:gd name="T31" fmla="*/ 0 h 27"/>
              <a:gd name="T32" fmla="*/ 21 w 101"/>
              <a:gd name="T33" fmla="*/ 1 h 27"/>
              <a:gd name="T34" fmla="*/ 12 w 101"/>
              <a:gd name="T35" fmla="*/ 3 h 27"/>
              <a:gd name="T36" fmla="*/ 0 w 101"/>
              <a:gd name="T3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01" h="27">
                <a:moveTo>
                  <a:pt x="0" y="27"/>
                </a:moveTo>
                <a:lnTo>
                  <a:pt x="3" y="27"/>
                </a:lnTo>
                <a:lnTo>
                  <a:pt x="12" y="25"/>
                </a:lnTo>
                <a:lnTo>
                  <a:pt x="26" y="23"/>
                </a:lnTo>
                <a:lnTo>
                  <a:pt x="42" y="21"/>
                </a:lnTo>
                <a:lnTo>
                  <a:pt x="60" y="21"/>
                </a:lnTo>
                <a:lnTo>
                  <a:pt x="76" y="21"/>
                </a:lnTo>
                <a:lnTo>
                  <a:pt x="90" y="23"/>
                </a:lnTo>
                <a:lnTo>
                  <a:pt x="101" y="27"/>
                </a:lnTo>
                <a:lnTo>
                  <a:pt x="101" y="3"/>
                </a:lnTo>
                <a:lnTo>
                  <a:pt x="97" y="3"/>
                </a:lnTo>
                <a:lnTo>
                  <a:pt x="89" y="1"/>
                </a:lnTo>
                <a:lnTo>
                  <a:pt x="78" y="1"/>
                </a:lnTo>
                <a:lnTo>
                  <a:pt x="62" y="0"/>
                </a:lnTo>
                <a:lnTo>
                  <a:pt x="48" y="0"/>
                </a:lnTo>
                <a:lnTo>
                  <a:pt x="33" y="0"/>
                </a:lnTo>
                <a:lnTo>
                  <a:pt x="21" y="1"/>
                </a:lnTo>
                <a:lnTo>
                  <a:pt x="12" y="3"/>
                </a:lnTo>
                <a:lnTo>
                  <a:pt x="0" y="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Freeform 100"/>
          <p:cNvSpPr>
            <a:spLocks/>
          </p:cNvSpPr>
          <p:nvPr/>
        </p:nvSpPr>
        <p:spPr bwMode="auto">
          <a:xfrm>
            <a:off x="7933021" y="4600576"/>
            <a:ext cx="47625" cy="303212"/>
          </a:xfrm>
          <a:custGeom>
            <a:avLst/>
            <a:gdLst>
              <a:gd name="T0" fmla="*/ 43 w 60"/>
              <a:gd name="T1" fmla="*/ 0 h 383"/>
              <a:gd name="T2" fmla="*/ 46 w 60"/>
              <a:gd name="T3" fmla="*/ 19 h 383"/>
              <a:gd name="T4" fmla="*/ 55 w 60"/>
              <a:gd name="T5" fmla="*/ 64 h 383"/>
              <a:gd name="T6" fmla="*/ 60 w 60"/>
              <a:gd name="T7" fmla="*/ 113 h 383"/>
              <a:gd name="T8" fmla="*/ 60 w 60"/>
              <a:gd name="T9" fmla="*/ 149 h 383"/>
              <a:gd name="T10" fmla="*/ 50 w 60"/>
              <a:gd name="T11" fmla="*/ 182 h 383"/>
              <a:gd name="T12" fmla="*/ 37 w 60"/>
              <a:gd name="T13" fmla="*/ 233 h 383"/>
              <a:gd name="T14" fmla="*/ 25 w 60"/>
              <a:gd name="T15" fmla="*/ 280 h 383"/>
              <a:gd name="T16" fmla="*/ 18 w 60"/>
              <a:gd name="T17" fmla="*/ 307 h 383"/>
              <a:gd name="T18" fmla="*/ 14 w 60"/>
              <a:gd name="T19" fmla="*/ 325 h 383"/>
              <a:gd name="T20" fmla="*/ 13 w 60"/>
              <a:gd name="T21" fmla="*/ 351 h 383"/>
              <a:gd name="T22" fmla="*/ 11 w 60"/>
              <a:gd name="T23" fmla="*/ 373 h 383"/>
              <a:gd name="T24" fmla="*/ 9 w 60"/>
              <a:gd name="T25" fmla="*/ 383 h 383"/>
              <a:gd name="T26" fmla="*/ 7 w 60"/>
              <a:gd name="T27" fmla="*/ 378 h 383"/>
              <a:gd name="T28" fmla="*/ 2 w 60"/>
              <a:gd name="T29" fmla="*/ 361 h 383"/>
              <a:gd name="T30" fmla="*/ 0 w 60"/>
              <a:gd name="T31" fmla="*/ 334 h 383"/>
              <a:gd name="T32" fmla="*/ 5 w 60"/>
              <a:gd name="T33" fmla="*/ 295 h 383"/>
              <a:gd name="T34" fmla="*/ 11 w 60"/>
              <a:gd name="T35" fmla="*/ 277 h 383"/>
              <a:gd name="T36" fmla="*/ 23 w 60"/>
              <a:gd name="T37" fmla="*/ 233 h 383"/>
              <a:gd name="T38" fmla="*/ 37 w 60"/>
              <a:gd name="T39" fmla="*/ 182 h 383"/>
              <a:gd name="T40" fmla="*/ 48 w 60"/>
              <a:gd name="T41" fmla="*/ 144 h 383"/>
              <a:gd name="T42" fmla="*/ 48 w 60"/>
              <a:gd name="T43" fmla="*/ 130 h 383"/>
              <a:gd name="T44" fmla="*/ 48 w 60"/>
              <a:gd name="T45" fmla="*/ 95 h 383"/>
              <a:gd name="T46" fmla="*/ 46 w 60"/>
              <a:gd name="T47" fmla="*/ 48 h 383"/>
              <a:gd name="T48" fmla="*/ 43 w 60"/>
              <a:gd name="T49" fmla="*/ 0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" h="383">
                <a:moveTo>
                  <a:pt x="43" y="0"/>
                </a:moveTo>
                <a:lnTo>
                  <a:pt x="46" y="19"/>
                </a:lnTo>
                <a:lnTo>
                  <a:pt x="55" y="64"/>
                </a:lnTo>
                <a:lnTo>
                  <a:pt x="60" y="113"/>
                </a:lnTo>
                <a:lnTo>
                  <a:pt x="60" y="149"/>
                </a:lnTo>
                <a:lnTo>
                  <a:pt x="50" y="182"/>
                </a:lnTo>
                <a:lnTo>
                  <a:pt x="37" y="233"/>
                </a:lnTo>
                <a:lnTo>
                  <a:pt x="25" y="280"/>
                </a:lnTo>
                <a:lnTo>
                  <a:pt x="18" y="307"/>
                </a:lnTo>
                <a:lnTo>
                  <a:pt x="14" y="325"/>
                </a:lnTo>
                <a:lnTo>
                  <a:pt x="13" y="351"/>
                </a:lnTo>
                <a:lnTo>
                  <a:pt x="11" y="373"/>
                </a:lnTo>
                <a:lnTo>
                  <a:pt x="9" y="383"/>
                </a:lnTo>
                <a:lnTo>
                  <a:pt x="7" y="378"/>
                </a:lnTo>
                <a:lnTo>
                  <a:pt x="2" y="361"/>
                </a:lnTo>
                <a:lnTo>
                  <a:pt x="0" y="334"/>
                </a:lnTo>
                <a:lnTo>
                  <a:pt x="5" y="295"/>
                </a:lnTo>
                <a:lnTo>
                  <a:pt x="11" y="277"/>
                </a:lnTo>
                <a:lnTo>
                  <a:pt x="23" y="233"/>
                </a:lnTo>
                <a:lnTo>
                  <a:pt x="37" y="182"/>
                </a:lnTo>
                <a:lnTo>
                  <a:pt x="48" y="144"/>
                </a:lnTo>
                <a:lnTo>
                  <a:pt x="48" y="130"/>
                </a:lnTo>
                <a:lnTo>
                  <a:pt x="48" y="95"/>
                </a:lnTo>
                <a:lnTo>
                  <a:pt x="46" y="48"/>
                </a:lnTo>
                <a:lnTo>
                  <a:pt x="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Text Box 105"/>
          <p:cNvSpPr txBox="1">
            <a:spLocks noChangeArrowheads="1"/>
          </p:cNvSpPr>
          <p:nvPr/>
        </p:nvSpPr>
        <p:spPr bwMode="auto">
          <a:xfrm>
            <a:off x="5350159" y="3108326"/>
            <a:ext cx="1844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3"/>
          <p:cNvSpPr txBox="1">
            <a:spLocks noChangeArrowheads="1"/>
          </p:cNvSpPr>
          <p:nvPr/>
        </p:nvSpPr>
        <p:spPr bwMode="auto">
          <a:xfrm>
            <a:off x="7446524" y="2397126"/>
            <a:ext cx="381000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低开放性</a:t>
            </a:r>
            <a:endParaRPr lang="en-US" altLang="zh-CN" dirty="0"/>
          </a:p>
          <a:p>
            <a:r>
              <a:rPr lang="zh-CN" altLang="en-US" dirty="0"/>
              <a:t>务实</a:t>
            </a:r>
            <a:endParaRPr lang="en-US" altLang="zh-CN" dirty="0"/>
          </a:p>
          <a:p>
            <a:r>
              <a:rPr lang="zh-CN" altLang="en-US" dirty="0"/>
              <a:t>保守</a:t>
            </a:r>
            <a:endParaRPr lang="en-US" altLang="zh-CN" dirty="0"/>
          </a:p>
          <a:p>
            <a:r>
              <a:rPr lang="zh-CN" altLang="en-US" dirty="0"/>
              <a:t>从众</a:t>
            </a:r>
            <a:endParaRPr lang="en-US" altLang="zh-CN" dirty="0"/>
          </a:p>
          <a:p>
            <a:r>
              <a:rPr lang="zh-CN" altLang="en-US" dirty="0"/>
              <a:t>简单</a:t>
            </a:r>
            <a:endParaRPr lang="en-US" altLang="zh-CN" dirty="0"/>
          </a:p>
        </p:txBody>
      </p:sp>
      <p:sp>
        <p:nvSpPr>
          <p:cNvPr id="15" name="Line 4"/>
          <p:cNvSpPr>
            <a:spLocks noChangeShapeType="1"/>
          </p:cNvSpPr>
          <p:nvPr/>
        </p:nvSpPr>
        <p:spPr bwMode="auto">
          <a:xfrm>
            <a:off x="2893513" y="1664312"/>
            <a:ext cx="5631652" cy="23222"/>
          </a:xfrm>
          <a:prstGeom prst="line">
            <a:avLst/>
          </a:prstGeom>
          <a:noFill/>
          <a:ln w="127000">
            <a:solidFill>
              <a:srgbClr val="FF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C6E11CD-C871-4E95-9802-83AFD697D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77" y="1031876"/>
            <a:ext cx="1868342" cy="186834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A3760FA-2BA5-4C85-8BB4-4B60F56985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204" r="15301"/>
          <a:stretch/>
        </p:blipFill>
        <p:spPr>
          <a:xfrm>
            <a:off x="9298487" y="667475"/>
            <a:ext cx="2374268" cy="22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744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036" y="0"/>
            <a:ext cx="10177764" cy="684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3853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D58E966-456A-48F4-81B4-C4D0C0020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5523C670-74D7-4ED8-BA51-B6FB65570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54331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BAEEE533-7CA5-4134-A14A-8575F66C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846901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E64B7817-E956-406B-A85B-5AEF36B1F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848912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92FC9C1F-8CBA-4083-8724-3735C556D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81691" y="1124043"/>
            <a:ext cx="6477233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4835C2A-A8E0-4AE4-92EB-A10BDAFB0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445775"/>
            <a:ext cx="5385391" cy="33424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zh-CN" altLang="en-US" sz="5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大五特质的水平有什么影响？</a:t>
            </a:r>
            <a:endParaRPr lang="en-US" altLang="zh-CN" sz="5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582311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0">
            <a:extLst>
              <a:ext uri="{FF2B5EF4-FFF2-40B4-BE49-F238E27FC236}">
                <a16:creationId xmlns:a16="http://schemas.microsoft.com/office/drawing/2014/main" id="{8249E89B-63A5-45DA-A170-5B661FCE4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32">
            <a:extLst>
              <a:ext uri="{FF2B5EF4-FFF2-40B4-BE49-F238E27FC236}">
                <a16:creationId xmlns:a16="http://schemas.microsoft.com/office/drawing/2014/main" id="{A5D714AD-9E94-4752-AA45-D4B0EAAB5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52"/>
            <a:ext cx="4444163" cy="632334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D2396BE-F6CD-40D8-8973-2BF1898D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411" y="767258"/>
            <a:ext cx="3209335" cy="5323484"/>
          </a:xfrm>
        </p:spPr>
        <p:txBody>
          <a:bodyPr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</a:rPr>
              <a:t>大五人格的生活结果变量相关</a:t>
            </a:r>
            <a:r>
              <a:rPr lang="en-US" altLang="zh-CN" sz="2800" dirty="0">
                <a:solidFill>
                  <a:schemeClr val="bg1"/>
                </a:solidFill>
              </a:rPr>
              <a:t>-</a:t>
            </a:r>
            <a:r>
              <a:rPr lang="zh-CN" altLang="en-US" sz="2800" dirty="0">
                <a:solidFill>
                  <a:schemeClr val="bg1"/>
                </a:solidFill>
              </a:rPr>
              <a:t>外向性</a:t>
            </a:r>
          </a:p>
        </p:txBody>
      </p:sp>
      <p:sp>
        <p:nvSpPr>
          <p:cNvPr id="43" name="Rectangle 34">
            <a:extLst>
              <a:ext uri="{FF2B5EF4-FFF2-40B4-BE49-F238E27FC236}">
                <a16:creationId xmlns:a16="http://schemas.microsoft.com/office/drawing/2014/main" id="{7FF89E09-42FB-4694-96E4-95652B1D8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831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4" name="Rectangle 36">
            <a:extLst>
              <a:ext uri="{FF2B5EF4-FFF2-40B4-BE49-F238E27FC236}">
                <a16:creationId xmlns:a16="http://schemas.microsoft.com/office/drawing/2014/main" id="{25D3C032-881F-4579-A4BF-0FA966E9F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70645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036134-82F3-498A-B633-05EB3C567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1893" y="767258"/>
            <a:ext cx="5287923" cy="5323484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个人领域：幸福感、长寿、心理健康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人际领域：同伴接纳、成功的约会和婚恋关系、吸引力、社会地位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社会组织领域：职业满意度、融入社团、领导能力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职业选择：做人 </a:t>
            </a:r>
            <a:r>
              <a:rPr lang="en-US" altLang="zh-CN" dirty="0"/>
              <a:t>vs. </a:t>
            </a:r>
            <a:r>
              <a:rPr lang="zh-CN" altLang="en-US" dirty="0"/>
              <a:t>做事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4478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53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8E64FA7-61A4-4702-9D84-423AE5E36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3600" dirty="0">
                <a:solidFill>
                  <a:srgbClr val="FFFFFF"/>
                </a:solidFill>
              </a:rPr>
              <a:t>内向的人其实也很享受社交</a:t>
            </a:r>
            <a:r>
              <a:rPr lang="en-US" altLang="zh-CN" sz="3600" dirty="0">
                <a:solidFill>
                  <a:srgbClr val="FFFFFF"/>
                </a:solidFill>
              </a:rPr>
              <a:t> (</a:t>
            </a:r>
            <a:r>
              <a:rPr lang="en-US" altLang="zh-CN" sz="3600" dirty="0" err="1">
                <a:solidFill>
                  <a:srgbClr val="FFFFFF"/>
                </a:solidFill>
              </a:rPr>
              <a:t>Zelenski</a:t>
            </a:r>
            <a:r>
              <a:rPr lang="en-US" altLang="zh-CN" sz="3600" dirty="0">
                <a:solidFill>
                  <a:srgbClr val="FFFFFF"/>
                </a:solidFill>
              </a:rPr>
              <a:t> et al., 2013)</a:t>
            </a:r>
            <a:endParaRPr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内容占位符 4" descr="文本&#10;&#10;描述已自动生成">
            <a:extLst>
              <a:ext uri="{FF2B5EF4-FFF2-40B4-BE49-F238E27FC236}">
                <a16:creationId xmlns:a16="http://schemas.microsoft.com/office/drawing/2014/main" id="{372EFC34-CE46-482B-A506-85A05E913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34" r="6599" b="-2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876620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49E89B-63A5-45DA-A170-5B661FCE4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D714AD-9E94-4752-AA45-D4B0EAAB5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52"/>
            <a:ext cx="4444163" cy="632334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D2396BE-F6CD-40D8-8973-2BF1898D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411" y="767258"/>
            <a:ext cx="3209335" cy="5323484"/>
          </a:xfrm>
        </p:spPr>
        <p:txBody>
          <a:bodyPr>
            <a:norm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</a:rPr>
              <a:t>大五人格的生活结果变量相关</a:t>
            </a:r>
            <a:r>
              <a:rPr lang="en-US" altLang="zh-CN" sz="2800">
                <a:solidFill>
                  <a:schemeClr val="bg1"/>
                </a:solidFill>
              </a:rPr>
              <a:t>-</a:t>
            </a:r>
            <a:r>
              <a:rPr lang="zh-CN" altLang="en-US" sz="2800">
                <a:solidFill>
                  <a:schemeClr val="bg1"/>
                </a:solidFill>
              </a:rPr>
              <a:t>神经质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F89E09-42FB-4694-96E4-95652B1D8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831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D3C032-881F-4579-A4BF-0FA966E9F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70645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036134-82F3-498A-B633-05EB3C567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1893" y="767258"/>
            <a:ext cx="5287923" cy="5323484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个人领域：不幸福、应对压力能力差、各种心理问题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人际领域：家庭关系糟糕、社会地位低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社会组织领域：工作失败、犯罪</a:t>
            </a:r>
          </a:p>
        </p:txBody>
      </p:sp>
    </p:spTree>
    <p:extLst>
      <p:ext uri="{BB962C8B-B14F-4D97-AF65-F5344CB8AC3E}">
        <p14:creationId xmlns:p14="http://schemas.microsoft.com/office/powerpoint/2010/main" val="24476487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49E89B-63A5-45DA-A170-5B661FCE4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D714AD-9E94-4752-AA45-D4B0EAAB5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52"/>
            <a:ext cx="4444163" cy="632334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D2396BE-F6CD-40D8-8973-2BF1898D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411" y="767258"/>
            <a:ext cx="3209335" cy="5323484"/>
          </a:xfrm>
        </p:spPr>
        <p:txBody>
          <a:bodyPr>
            <a:norm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</a:rPr>
              <a:t>大五人格的生活结果变量相关</a:t>
            </a:r>
            <a:r>
              <a:rPr lang="en-US" altLang="zh-CN" sz="2800">
                <a:solidFill>
                  <a:schemeClr val="bg1"/>
                </a:solidFill>
              </a:rPr>
              <a:t>-</a:t>
            </a:r>
            <a:r>
              <a:rPr lang="zh-CN" altLang="en-US" sz="2800">
                <a:solidFill>
                  <a:schemeClr val="bg1"/>
                </a:solidFill>
              </a:rPr>
              <a:t>尽责性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F89E09-42FB-4694-96E4-95652B1D8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831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D3C032-881F-4579-A4BF-0FA966E9F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70645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036134-82F3-498A-B633-05EB3C567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1893" y="767258"/>
            <a:ext cx="5287923" cy="5323484"/>
          </a:xfrm>
        </p:spPr>
        <p:txBody>
          <a:bodyPr anchor="ctr">
            <a:normAutofit lnSpcReduction="10000"/>
          </a:bodyPr>
          <a:lstStyle/>
          <a:p>
            <a:r>
              <a:rPr lang="zh-CN" altLang="en-US" dirty="0"/>
              <a:t>个人领域：宗教信仰、健康习惯、长寿、避免药物滥用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人际领域：约会满意度、家庭满意度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社会组织领域：工作表现、职业成就、政治保守性、避免犯罪行为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高尽责性的缺点：更容易循规蹈矩，更容易因失败自责，可能会变成工作狂</a:t>
            </a:r>
          </a:p>
        </p:txBody>
      </p:sp>
    </p:spTree>
    <p:extLst>
      <p:ext uri="{BB962C8B-B14F-4D97-AF65-F5344CB8AC3E}">
        <p14:creationId xmlns:p14="http://schemas.microsoft.com/office/powerpoint/2010/main" val="15542717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49E89B-63A5-45DA-A170-5B661FCE4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D714AD-9E94-4752-AA45-D4B0EAAB5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52"/>
            <a:ext cx="4444163" cy="632334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D2396BE-F6CD-40D8-8973-2BF1898D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411" y="767258"/>
            <a:ext cx="3209335" cy="5323484"/>
          </a:xfrm>
        </p:spPr>
        <p:txBody>
          <a:bodyPr>
            <a:norm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</a:rPr>
              <a:t>大五人格的生活结果变量相关</a:t>
            </a:r>
            <a:r>
              <a:rPr lang="en-US" altLang="zh-CN" sz="2800">
                <a:solidFill>
                  <a:schemeClr val="bg1"/>
                </a:solidFill>
              </a:rPr>
              <a:t>-</a:t>
            </a:r>
            <a:r>
              <a:rPr lang="zh-CN" altLang="en-US" sz="2800">
                <a:solidFill>
                  <a:schemeClr val="bg1"/>
                </a:solidFill>
              </a:rPr>
              <a:t>宜人性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F89E09-42FB-4694-96E4-95652B1D8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831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D3C032-881F-4579-A4BF-0FA966E9F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70645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036134-82F3-498A-B633-05EB3C567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1893" y="767258"/>
            <a:ext cx="5287923" cy="5323484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个人领域：宗教、宽容、幽默、身体健康、长寿、心理健康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人际领域：同伴接纳、约会成功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社会组织领域：社会兴趣、较低的外在成就、避免犯罪行为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37539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4E4D953-9F02-4B35-9932-226330DD4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什么是特质（</a:t>
            </a:r>
            <a:r>
              <a:rPr lang="en-US" altLang="zh-CN">
                <a:solidFill>
                  <a:srgbClr val="FFFFFF"/>
                </a:solidFill>
              </a:rPr>
              <a:t>trait</a:t>
            </a:r>
            <a:r>
              <a:rPr lang="zh-CN" altLang="en-US">
                <a:solidFill>
                  <a:srgbClr val="FFFFFF"/>
                </a:solidFill>
              </a:rPr>
              <a:t>）</a:t>
            </a:r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90806931-7C70-4E79-A450-ED54F8A033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8250830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883226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49E89B-63A5-45DA-A170-5B661FCE4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D714AD-9E94-4752-AA45-D4B0EAAB5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52"/>
            <a:ext cx="4444163" cy="632334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D2396BE-F6CD-40D8-8973-2BF1898D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411" y="767258"/>
            <a:ext cx="3209335" cy="5323484"/>
          </a:xfrm>
        </p:spPr>
        <p:txBody>
          <a:bodyPr>
            <a:norm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</a:rPr>
              <a:t>大五人格的生活结果变量相关</a:t>
            </a:r>
            <a:r>
              <a:rPr lang="en-US" altLang="zh-CN" sz="2800">
                <a:solidFill>
                  <a:schemeClr val="bg1"/>
                </a:solidFill>
              </a:rPr>
              <a:t>-</a:t>
            </a:r>
            <a:r>
              <a:rPr lang="zh-CN" altLang="en-US" sz="2800">
                <a:solidFill>
                  <a:schemeClr val="bg1"/>
                </a:solidFill>
              </a:rPr>
              <a:t>开放性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F89E09-42FB-4694-96E4-95652B1D8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831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D3C032-881F-4579-A4BF-0FA966E9F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70645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036134-82F3-498A-B633-05EB3C567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1893" y="767258"/>
            <a:ext cx="5287923" cy="5323484"/>
          </a:xfrm>
        </p:spPr>
        <p:txBody>
          <a:bodyPr anchor="ctr">
            <a:normAutofit/>
          </a:bodyPr>
          <a:lstStyle/>
          <a:p>
            <a:r>
              <a:rPr lang="zh-CN" altLang="en-US" dirty="0"/>
              <a:t>个人领域：宽容、创造力、物质滥用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人际领域：无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社会组织领域：艺术兴趣、自由主义政治倾向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职业选择：循规蹈矩 </a:t>
            </a:r>
            <a:r>
              <a:rPr lang="en-US" altLang="zh-CN" dirty="0"/>
              <a:t>vs. </a:t>
            </a:r>
            <a:r>
              <a:rPr lang="zh-CN" altLang="en-US" dirty="0"/>
              <a:t>自由创造</a:t>
            </a:r>
          </a:p>
        </p:txBody>
      </p:sp>
    </p:spTree>
    <p:extLst>
      <p:ext uri="{BB962C8B-B14F-4D97-AF65-F5344CB8AC3E}">
        <p14:creationId xmlns:p14="http://schemas.microsoft.com/office/powerpoint/2010/main" val="2718861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B2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360A08D-896C-42AB-AF34-9AE7CC1FD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3600" dirty="0">
                <a:solidFill>
                  <a:srgbClr val="FFFFFF"/>
                </a:solidFill>
              </a:rPr>
              <a:t>社交媒体、人格与职业匹配（</a:t>
            </a:r>
            <a:r>
              <a:rPr lang="en-US" altLang="zh-CN" sz="3600" dirty="0">
                <a:solidFill>
                  <a:srgbClr val="FFFFFF"/>
                </a:solidFill>
              </a:rPr>
              <a:t>Kern et al</a:t>
            </a:r>
            <a:r>
              <a:rPr lang="en-US" altLang="zh-CN" sz="3600">
                <a:solidFill>
                  <a:srgbClr val="FFFFFF"/>
                </a:solidFill>
              </a:rPr>
              <a:t>., 2019</a:t>
            </a:r>
            <a:r>
              <a:rPr lang="zh-CN" altLang="en-US" sz="3600">
                <a:solidFill>
                  <a:srgbClr val="FFFFFF"/>
                </a:solidFill>
              </a:rPr>
              <a:t>）</a:t>
            </a:r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522BB9C-6716-49BD-B429-54EBB81AD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57" r="5518"/>
          <a:stretch/>
        </p:blipFill>
        <p:spPr>
          <a:xfrm>
            <a:off x="257174" y="942538"/>
            <a:ext cx="8836321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585477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60A08D-896C-42AB-AF34-9AE7CC1FD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3600" dirty="0">
                <a:solidFill>
                  <a:srgbClr val="FFFFFF"/>
                </a:solidFill>
              </a:rPr>
              <a:t>社交媒体、人格与职业匹配（</a:t>
            </a:r>
            <a:r>
              <a:rPr lang="en-US" altLang="zh-CN" sz="3600" dirty="0">
                <a:solidFill>
                  <a:srgbClr val="FFFFFF"/>
                </a:solidFill>
              </a:rPr>
              <a:t>Kern et al., 2013</a:t>
            </a:r>
            <a:r>
              <a:rPr lang="zh-CN" altLang="en-US" sz="3600" dirty="0">
                <a:solidFill>
                  <a:srgbClr val="FFFFFF"/>
                </a:solidFill>
              </a:rPr>
              <a:t>）</a:t>
            </a:r>
            <a:endParaRPr lang="en-US" altLang="zh-CN" sz="3600" dirty="0">
              <a:solidFill>
                <a:srgbClr val="FFFFFF"/>
              </a:solidFill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522BB9C-6716-49BD-B429-54EBB81AD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385" r="15637" b="-1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1AD2CD5-EDE3-4B3D-9113-104ECEB9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2" y="80962"/>
            <a:ext cx="10429875" cy="669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4645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D58E966-456A-48F4-81B4-C4D0C0020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5523C670-74D7-4ED8-BA51-B6FB65570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54331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AEEE533-7CA5-4134-A14A-8575F66C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846901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E64B7817-E956-406B-A85B-5AEF36B1F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848912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92FC9C1F-8CBA-4083-8724-3735C556D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81691" y="1124043"/>
            <a:ext cx="6477233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4835C2A-A8E0-4AE4-92EB-A10BDAFB0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445775"/>
            <a:ext cx="5385391" cy="33424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zh-CN" alt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人格能改变吗？</a:t>
            </a:r>
          </a:p>
        </p:txBody>
      </p:sp>
    </p:spTree>
    <p:extLst>
      <p:ext uri="{BB962C8B-B14F-4D97-AF65-F5344CB8AC3E}">
        <p14:creationId xmlns:p14="http://schemas.microsoft.com/office/powerpoint/2010/main" val="3931150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D5AC35-3E28-4B7C-8DAD-A20AB4A6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2" y="84514"/>
            <a:ext cx="5350375" cy="1325563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大五人格的毕生发展轨迹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3515CC-B5ED-4536-9CF5-37A7C634A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952" y="1782762"/>
            <a:ext cx="4373880" cy="4351338"/>
          </a:xfrm>
        </p:spPr>
        <p:txBody>
          <a:bodyPr/>
          <a:lstStyle/>
          <a:p>
            <a:r>
              <a:rPr lang="zh-CN" altLang="en-US" dirty="0"/>
              <a:t>大五人格在生命的早期和晚期变化相对较大，成年期比较稳定（</a:t>
            </a:r>
            <a:r>
              <a:rPr lang="en-US" altLang="zh-CN" dirty="0"/>
              <a:t>Specht et</a:t>
            </a:r>
            <a:r>
              <a:rPr lang="zh-CN" altLang="en-US" dirty="0"/>
              <a:t> </a:t>
            </a:r>
            <a:r>
              <a:rPr lang="en-US" altLang="zh-CN" dirty="0"/>
              <a:t>al.,</a:t>
            </a:r>
            <a:r>
              <a:rPr lang="zh-CN" altLang="en-US" dirty="0"/>
              <a:t> </a:t>
            </a:r>
            <a:r>
              <a:rPr lang="en-US" altLang="zh-CN" dirty="0"/>
              <a:t>2011</a:t>
            </a:r>
            <a:r>
              <a:rPr lang="zh-CN" altLang="en-US" dirty="0"/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4AA2AFB-2826-49BE-9145-9C084CE3AD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58"/>
          <a:stretch/>
        </p:blipFill>
        <p:spPr>
          <a:xfrm>
            <a:off x="5591175" y="0"/>
            <a:ext cx="6600825" cy="695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792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EF593F-C3C7-4189-B23F-ECD372656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CN" altLang="en-US" dirty="0"/>
              <a:t>重大生活事件的影响（</a:t>
            </a:r>
            <a:r>
              <a:rPr lang="en-US" altLang="zh-CN" dirty="0"/>
              <a:t>Specht et al., 2011</a:t>
            </a:r>
            <a:r>
              <a:rPr lang="zh-CN" altLang="en-US" dirty="0"/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A744CD6-08A0-4DEE-B728-7CF0FEB478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927"/>
          <a:stretch/>
        </p:blipFill>
        <p:spPr>
          <a:xfrm>
            <a:off x="384550" y="1091406"/>
            <a:ext cx="8169506" cy="588744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8ADA5B7-5BDF-465E-AE22-490DC1647F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254" r="65231"/>
          <a:stretch/>
        </p:blipFill>
        <p:spPr>
          <a:xfrm>
            <a:off x="8554056" y="2326573"/>
            <a:ext cx="2470698" cy="26557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29674E2-B5B0-4EF2-A459-93E9FE07ADBB}"/>
              </a:ext>
            </a:extLst>
          </p:cNvPr>
          <p:cNvSpPr txBox="1"/>
          <p:nvPr/>
        </p:nvSpPr>
        <p:spPr>
          <a:xfrm>
            <a:off x="8784012" y="5092700"/>
            <a:ext cx="20107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</a:t>
            </a:r>
            <a:r>
              <a:rPr lang="zh-CN" altLang="en-US" dirty="0"/>
              <a:t>年追踪，比较经历</a:t>
            </a:r>
            <a:r>
              <a:rPr lang="en-US" altLang="zh-CN" dirty="0"/>
              <a:t>/</a:t>
            </a:r>
            <a:r>
              <a:rPr lang="zh-CN" altLang="en-US" dirty="0"/>
              <a:t>没经历某个生活事件的人的人格变化</a:t>
            </a:r>
          </a:p>
        </p:txBody>
      </p:sp>
    </p:spTree>
    <p:extLst>
      <p:ext uri="{BB962C8B-B14F-4D97-AF65-F5344CB8AC3E}">
        <p14:creationId xmlns:p14="http://schemas.microsoft.com/office/powerpoint/2010/main" val="3524837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9AAFE4-F6B9-4A25-8711-D05D329CD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5BF116-C525-4438-869D-15C75DDFE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什么是人格特质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特质论的发展历史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大五人格模型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关于大五人格模型的争议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220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203CBE6E-E6B2-417D-A61A-D5F70F02A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1466BE98-0341-4CFA-8601-3E68FB730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39937"/>
            <a:ext cx="4525605" cy="577812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0539" y="1458180"/>
            <a:ext cx="3100522" cy="3941640"/>
          </a:xfrm>
        </p:spPr>
        <p:txBody>
          <a:bodyPr>
            <a:normAutofit/>
          </a:bodyPr>
          <a:lstStyle/>
          <a:p>
            <a:r>
              <a:rPr lang="zh-CN" altLang="en-US" sz="2800">
                <a:solidFill>
                  <a:schemeClr val="bg1"/>
                </a:solidFill>
              </a:rPr>
              <a:t>争论：描述（</a:t>
            </a:r>
            <a:r>
              <a:rPr lang="en-US" altLang="zh-CN" sz="2800">
                <a:solidFill>
                  <a:schemeClr val="bg1"/>
                </a:solidFill>
              </a:rPr>
              <a:t>description</a:t>
            </a:r>
            <a:r>
              <a:rPr lang="zh-CN" altLang="en-US" sz="2800">
                <a:solidFill>
                  <a:schemeClr val="bg1"/>
                </a:solidFill>
              </a:rPr>
              <a:t>）还是实体（</a:t>
            </a:r>
            <a:r>
              <a:rPr lang="en-US" altLang="zh-CN" sz="2800">
                <a:solidFill>
                  <a:schemeClr val="bg1"/>
                </a:solidFill>
              </a:rPr>
              <a:t>entity</a:t>
            </a:r>
            <a:r>
              <a:rPr lang="zh-CN" altLang="en-US" sz="2800">
                <a:solidFill>
                  <a:schemeClr val="bg1"/>
                </a:solidFill>
              </a:rPr>
              <a:t>）？</a:t>
            </a:r>
          </a:p>
        </p:txBody>
      </p:sp>
      <p:sp>
        <p:nvSpPr>
          <p:cNvPr id="29" name="Rectangle 11">
            <a:extLst>
              <a:ext uri="{FF2B5EF4-FFF2-40B4-BE49-F238E27FC236}">
                <a16:creationId xmlns:a16="http://schemas.microsoft.com/office/drawing/2014/main" id="{663E89A1-984A-4500-9453-4203AD1B8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9937"/>
            <a:ext cx="12192000" cy="64008"/>
          </a:xfrm>
          <a:prstGeom prst="rect">
            <a:avLst/>
          </a:prstGeom>
          <a:solidFill>
            <a:schemeClr val="tx2">
              <a:lumMod val="50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97826" y="1458180"/>
            <a:ext cx="6041267" cy="3941640"/>
          </a:xfrm>
        </p:spPr>
        <p:txBody>
          <a:bodyPr anchor="ctr">
            <a:normAutofit fontScale="92500" lnSpcReduction="20000"/>
          </a:bodyPr>
          <a:lstStyle/>
          <a:p>
            <a:r>
              <a:rPr lang="zh-CN" altLang="en-US" dirty="0"/>
              <a:t>因素分析得到的人格维度究竟反映了某种内部的心理特征，还是仅仅反映了语言的某种特征？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大五理论的提出者认为大五模型是对人类人格的完备描述，是具有生理基础的实体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实体论的思路</a:t>
            </a:r>
            <a:r>
              <a:rPr lang="en-US" altLang="zh-CN" dirty="0"/>
              <a:t>——</a:t>
            </a:r>
            <a:r>
              <a:rPr lang="zh-CN" altLang="en-US" dirty="0"/>
              <a:t>寻找生理基础</a:t>
            </a:r>
            <a:endParaRPr lang="en-US" altLang="zh-CN" dirty="0"/>
          </a:p>
          <a:p>
            <a:pPr lvl="1"/>
            <a:r>
              <a:rPr lang="zh-CN" altLang="en-US" sz="2800" dirty="0"/>
              <a:t>遗传度：</a:t>
            </a:r>
            <a:r>
              <a:rPr lang="en-US" altLang="zh-CN" sz="2800" dirty="0"/>
              <a:t>40%-60%</a:t>
            </a:r>
          </a:p>
          <a:p>
            <a:pPr lvl="1"/>
            <a:r>
              <a:rPr lang="zh-CN" altLang="en-US" sz="2800" dirty="0"/>
              <a:t>具体的神经生理机制：仍有待研究</a:t>
            </a:r>
          </a:p>
        </p:txBody>
      </p:sp>
      <p:sp>
        <p:nvSpPr>
          <p:cNvPr id="30" name="Rectangle 13">
            <a:extLst>
              <a:ext uri="{FF2B5EF4-FFF2-40B4-BE49-F238E27FC236}">
                <a16:creationId xmlns:a16="http://schemas.microsoft.com/office/drawing/2014/main" id="{B3FD642B-C569-4ABB-AE20-EFA6BC995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54055"/>
            <a:ext cx="12192000" cy="64008"/>
          </a:xfrm>
          <a:prstGeom prst="rect">
            <a:avLst/>
          </a:prstGeom>
          <a:solidFill>
            <a:schemeClr val="tx2">
              <a:lumMod val="50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1" name="Rectangle 15">
            <a:extLst>
              <a:ext uri="{FF2B5EF4-FFF2-40B4-BE49-F238E27FC236}">
                <a16:creationId xmlns:a16="http://schemas.microsoft.com/office/drawing/2014/main" id="{AA92FED3-1F18-4138-B4E4-627D78B00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64601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831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61673E-FAAA-4AEE-8D32-5CAC93CD9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259279FE-5810-440F-B799-25803A014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395" y="774750"/>
            <a:ext cx="3565361" cy="60832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16791" y="1438834"/>
            <a:ext cx="2156012" cy="4249271"/>
          </a:xfrm>
        </p:spPr>
        <p:txBody>
          <a:bodyPr>
            <a:normAutofit/>
          </a:bodyPr>
          <a:lstStyle/>
          <a:p>
            <a:r>
              <a:rPr lang="zh-CN" altLang="en-US" sz="2800">
                <a:solidFill>
                  <a:schemeClr val="bg1"/>
                </a:solidFill>
              </a:rPr>
              <a:t>大五模型的跨文化验证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95ABD4F1-A860-48A4-84CD-EB40E1FC7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70606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91D8C0F2-1D8A-4908-857F-3DE6B0823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053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内容占位符 2"/>
          <p:cNvSpPr>
            <a:spLocks noGrp="1"/>
          </p:cNvSpPr>
          <p:nvPr>
            <p:ph idx="1"/>
          </p:nvPr>
        </p:nvSpPr>
        <p:spPr>
          <a:xfrm>
            <a:off x="5506418" y="1438834"/>
            <a:ext cx="5402919" cy="4249271"/>
          </a:xfrm>
        </p:spPr>
        <p:txBody>
          <a:bodyPr anchor="ctr">
            <a:normAutofit/>
          </a:bodyPr>
          <a:lstStyle/>
          <a:p>
            <a:r>
              <a:rPr lang="en-US" altLang="zh-CN" sz="3200" dirty="0"/>
              <a:t>1990s</a:t>
            </a:r>
            <a:r>
              <a:rPr lang="zh-CN" altLang="en-US" sz="3200" dirty="0"/>
              <a:t>开始，许多学者在不同文化中检验了大五人格模型的结构</a:t>
            </a:r>
            <a:endParaRPr lang="en-US" altLang="zh-CN" sz="3200" dirty="0"/>
          </a:p>
          <a:p>
            <a:endParaRPr lang="en-US" altLang="zh-CN" sz="3200" dirty="0"/>
          </a:p>
          <a:p>
            <a:r>
              <a:rPr lang="zh-CN" altLang="en-US" sz="3200" dirty="0"/>
              <a:t>思路：翻译</a:t>
            </a:r>
            <a:r>
              <a:rPr lang="en-US" altLang="zh-CN" sz="3200" dirty="0"/>
              <a:t>-</a:t>
            </a:r>
            <a:r>
              <a:rPr lang="zh-CN" altLang="en-US" sz="3200" dirty="0"/>
              <a:t>回翻西方开发的问卷，验证性因素分析</a:t>
            </a:r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1730E5F0-AD6E-4049-8FAB-A4D82343D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2751" y="3396995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6504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en-US" altLang="zh-CN" sz="2800"/>
              <a:t>McCrae et al. (2005)</a:t>
            </a:r>
            <a:endParaRPr lang="zh-CN" altLang="en-US" sz="28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3468" y="2638043"/>
            <a:ext cx="3363974" cy="3415623"/>
          </a:xfrm>
        </p:spPr>
        <p:txBody>
          <a:bodyPr>
            <a:normAutofit/>
          </a:bodyPr>
          <a:lstStyle/>
          <a:p>
            <a:r>
              <a:rPr lang="zh-CN" altLang="en-US" dirty="0"/>
              <a:t>在</a:t>
            </a:r>
            <a:r>
              <a:rPr lang="en-US" altLang="zh-CN" dirty="0"/>
              <a:t>51</a:t>
            </a:r>
            <a:r>
              <a:rPr lang="zh-CN" altLang="en-US" dirty="0"/>
              <a:t>个文化中验证了</a:t>
            </a:r>
            <a:r>
              <a:rPr lang="en-US" altLang="zh-CN" dirty="0"/>
              <a:t>NEO-PI-R</a:t>
            </a:r>
            <a:r>
              <a:rPr lang="zh-CN" altLang="en-US" dirty="0"/>
              <a:t>的</a:t>
            </a:r>
            <a:r>
              <a:rPr lang="en-US" altLang="zh-CN" dirty="0"/>
              <a:t>5</a:t>
            </a:r>
            <a:r>
              <a:rPr lang="zh-CN" altLang="en-US" dirty="0"/>
              <a:t>因素结构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836572"/>
            <a:ext cx="6250769" cy="302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86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31E82E2-5C25-4AAA-8A16-409AB4E4C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特质论人格流派的特点</a:t>
            </a:r>
          </a:p>
        </p:txBody>
      </p:sp>
      <p:graphicFrame>
        <p:nvGraphicFramePr>
          <p:cNvPr id="11" name="内容占位符 2">
            <a:extLst>
              <a:ext uri="{FF2B5EF4-FFF2-40B4-BE49-F238E27FC236}">
                <a16:creationId xmlns:a16="http://schemas.microsoft.com/office/drawing/2014/main" id="{B3E85D38-91EA-4A53-9B98-EECAE1B727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421947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48895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en-US" altLang="zh-CN" sz="2800"/>
              <a:t>Terracciano et al. (2005)</a:t>
            </a:r>
            <a:endParaRPr lang="zh-CN" altLang="en-US" sz="28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3468" y="2638043"/>
            <a:ext cx="3363974" cy="3415623"/>
          </a:xfrm>
        </p:spPr>
        <p:txBody>
          <a:bodyPr>
            <a:normAutofit/>
          </a:bodyPr>
          <a:lstStyle/>
          <a:p>
            <a:r>
              <a:rPr lang="zh-CN" altLang="en-US" dirty="0"/>
              <a:t>人们对各种文化的国民性观念表现出了较高的一致性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但这些观念却与这些文化下人们的实际人格水平不一致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6063" y="185528"/>
            <a:ext cx="4654296" cy="681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11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13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中国文化是否存在独特的人格成分？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37671" y="1378624"/>
            <a:ext cx="6480382" cy="4616849"/>
          </a:xfrm>
        </p:spPr>
        <p:txBody>
          <a:bodyPr anchor="ctr">
            <a:normAutofit fontScale="92500" lnSpcReduction="20000"/>
          </a:bodyPr>
          <a:lstStyle/>
          <a:p>
            <a:r>
              <a:rPr lang="zh-CN" altLang="en-US" sz="2400" dirty="0"/>
              <a:t>可能漏了亚洲人人格，特别是中国人人格的一些重要特征，尤其是关系层面（</a:t>
            </a:r>
            <a:r>
              <a:rPr lang="en-US" altLang="zh-CN" sz="2400" dirty="0"/>
              <a:t>Cheung et al., 2001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本土化的探索</a:t>
            </a:r>
            <a:endParaRPr lang="en-US" altLang="zh-CN" sz="2400" dirty="0"/>
          </a:p>
          <a:p>
            <a:pPr lvl="1"/>
            <a:r>
              <a:rPr lang="zh-CN" altLang="en-US" dirty="0"/>
              <a:t>张妙清的中国人个性测量表（</a:t>
            </a:r>
            <a:r>
              <a:rPr lang="en-US" altLang="zh-CN" dirty="0"/>
              <a:t>CPAI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王登峰的大七人格理论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zh-CN" altLang="en-US" sz="2400" dirty="0"/>
          </a:p>
        </p:txBody>
      </p:sp>
      <p:sp>
        <p:nvSpPr>
          <p:cNvPr id="4" name="椭圆 3"/>
          <p:cNvSpPr/>
          <p:nvPr/>
        </p:nvSpPr>
        <p:spPr>
          <a:xfrm rot="5400000">
            <a:off x="7262174" y="1475223"/>
            <a:ext cx="2068019" cy="2508430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 rot="5400000">
            <a:off x="6755414" y="1463762"/>
            <a:ext cx="2068019" cy="2508430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398937" y="2479496"/>
            <a:ext cx="1033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b="1" dirty="0"/>
              <a:t>文化</a:t>
            </a:r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10018210" y="2479496"/>
            <a:ext cx="932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b="1" dirty="0"/>
              <a:t>文化</a:t>
            </a:r>
            <a:r>
              <a:rPr lang="en-US" altLang="zh-CN" b="1" dirty="0"/>
              <a:t>B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841455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4100" y="762000"/>
            <a:ext cx="10515600" cy="5402263"/>
          </a:xfrm>
        </p:spPr>
        <p:txBody>
          <a:bodyPr/>
          <a:lstStyle/>
          <a:p>
            <a:r>
              <a:rPr lang="zh-CN" altLang="en-US" dirty="0"/>
              <a:t>张妙清</a:t>
            </a:r>
            <a:endParaRPr lang="en-US" altLang="zh-CN" dirty="0"/>
          </a:p>
          <a:p>
            <a:pPr lvl="1"/>
            <a:r>
              <a:rPr lang="zh-CN" altLang="en-US" dirty="0"/>
              <a:t>加州伯克利学士</a:t>
            </a:r>
            <a:endParaRPr lang="en-US" altLang="zh-CN" dirty="0"/>
          </a:p>
          <a:p>
            <a:pPr lvl="1"/>
            <a:r>
              <a:rPr lang="zh-CN" altLang="en-US" dirty="0"/>
              <a:t>明尼苏达大学博士</a:t>
            </a:r>
            <a:endParaRPr lang="en-US" altLang="zh-CN" dirty="0"/>
          </a:p>
          <a:p>
            <a:pPr lvl="1"/>
            <a:r>
              <a:rPr lang="zh-CN" altLang="en-US" dirty="0"/>
              <a:t>任教于香港中文大学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张建新</a:t>
            </a:r>
            <a:endParaRPr lang="en-US" altLang="zh-CN" dirty="0"/>
          </a:p>
          <a:p>
            <a:pPr lvl="1"/>
            <a:r>
              <a:rPr lang="zh-CN" altLang="en-US" dirty="0"/>
              <a:t>北大心理系</a:t>
            </a:r>
            <a:r>
              <a:rPr lang="en-US" altLang="zh-CN" dirty="0"/>
              <a:t>1978</a:t>
            </a:r>
            <a:r>
              <a:rPr lang="zh-CN" altLang="en-US" dirty="0"/>
              <a:t>级</a:t>
            </a:r>
            <a:endParaRPr lang="en-US" altLang="zh-CN" dirty="0"/>
          </a:p>
          <a:p>
            <a:pPr lvl="1"/>
            <a:r>
              <a:rPr lang="zh-CN" altLang="en-US" dirty="0"/>
              <a:t>香港中文大学博士</a:t>
            </a:r>
            <a:endParaRPr lang="en-US" altLang="zh-CN" dirty="0"/>
          </a:p>
          <a:p>
            <a:pPr lvl="1"/>
            <a:r>
              <a:rPr lang="zh-CN" altLang="en-US" dirty="0"/>
              <a:t>中科院心理所副所长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0700" y="552450"/>
            <a:ext cx="2222400" cy="291068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700" y="3979863"/>
            <a:ext cx="25527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49916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中国人个性测量表（</a:t>
            </a:r>
            <a:r>
              <a:rPr lang="en-US" altLang="zh-CN">
                <a:solidFill>
                  <a:srgbClr val="FFFFFF"/>
                </a:solidFill>
              </a:rPr>
              <a:t>CPAI</a:t>
            </a:r>
            <a:r>
              <a:rPr lang="zh-CN" altLang="en-US">
                <a:solidFill>
                  <a:srgbClr val="FFFFFF"/>
                </a:solidFill>
              </a:rPr>
              <a:t>）</a:t>
            </a:r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8DF573FC-2D60-4EEF-9093-4E53A0E903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411475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33460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9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r>
              <a:rPr lang="zh-CN" altLang="en-US" sz="3600" dirty="0">
                <a:solidFill>
                  <a:srgbClr val="FFFFFF"/>
                </a:solidFill>
              </a:rPr>
              <a:t>大六人格模型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r>
              <a:rPr lang="zh-CN" altLang="en-US" sz="2400"/>
              <a:t>将</a:t>
            </a:r>
            <a:r>
              <a:rPr lang="en-US" altLang="zh-CN" sz="2400"/>
              <a:t>CPAI</a:t>
            </a:r>
            <a:r>
              <a:rPr lang="zh-CN" altLang="en-US" sz="2400"/>
              <a:t>和</a:t>
            </a:r>
            <a:r>
              <a:rPr lang="en-US" altLang="zh-CN" sz="2400"/>
              <a:t>NEO-PI</a:t>
            </a:r>
            <a:r>
              <a:rPr lang="zh-CN" altLang="en-US" sz="2400"/>
              <a:t>分量表一起做因素分析，可以得到六因素的结构</a:t>
            </a:r>
            <a:endParaRPr lang="en-US" altLang="zh-CN" sz="2400"/>
          </a:p>
          <a:p>
            <a:pPr lvl="1"/>
            <a:r>
              <a:rPr lang="zh-CN" altLang="en-US"/>
              <a:t>除了大五的五个维度之外，人际关系单独成为一个维度</a:t>
            </a:r>
            <a:endParaRPr lang="en-US" altLang="zh-CN"/>
          </a:p>
          <a:p>
            <a:endParaRPr lang="en-US" altLang="zh-CN" sz="2400"/>
          </a:p>
          <a:p>
            <a:r>
              <a:rPr lang="zh-CN" altLang="en-US" sz="2400"/>
              <a:t>基于此，张建新等人（</a:t>
            </a:r>
            <a:r>
              <a:rPr lang="en-US" altLang="zh-CN" sz="2400"/>
              <a:t>2006</a:t>
            </a:r>
            <a:r>
              <a:rPr lang="zh-CN" altLang="en-US" sz="2400"/>
              <a:t>）提出了人格特质的六因素假说</a:t>
            </a:r>
            <a:endParaRPr lang="en-US" altLang="zh-CN" sz="2400"/>
          </a:p>
          <a:p>
            <a:pPr lvl="1"/>
            <a:r>
              <a:rPr lang="zh-CN" altLang="en-US"/>
              <a:t>开放性和人际关系性在东西方文化中分别发展为显性或隐性的特质</a:t>
            </a:r>
            <a:endParaRPr lang="en-US" altLang="zh-CN"/>
          </a:p>
          <a:p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19551354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大七人格模型</a:t>
            </a:r>
          </a:p>
        </p:txBody>
      </p:sp>
      <p:graphicFrame>
        <p:nvGraphicFramePr>
          <p:cNvPr id="25" name="内容占位符 2">
            <a:extLst>
              <a:ext uri="{FF2B5EF4-FFF2-40B4-BE49-F238E27FC236}">
                <a16:creationId xmlns:a16="http://schemas.microsoft.com/office/drawing/2014/main" id="{40F48B84-076E-4ED8-A4B1-6A664CE2EC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6009239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64173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1248" y="704850"/>
            <a:ext cx="3785616" cy="2978150"/>
          </a:xfrm>
        </p:spPr>
        <p:txBody>
          <a:bodyPr anchor="b">
            <a:normAutofit/>
          </a:bodyPr>
          <a:lstStyle/>
          <a:p>
            <a:r>
              <a:rPr lang="zh-CN" altLang="en-US"/>
              <a:t>大七与大五比较</a:t>
            </a:r>
            <a:endParaRPr lang="zh-CN" altLang="en-US" dirty="0"/>
          </a:p>
        </p:txBody>
      </p:sp>
      <p:sp>
        <p:nvSpPr>
          <p:cNvPr id="23" name="内容占位符 2"/>
          <p:cNvSpPr>
            <a:spLocks noGrp="1"/>
          </p:cNvSpPr>
          <p:nvPr>
            <p:ph idx="1"/>
          </p:nvPr>
        </p:nvSpPr>
        <p:spPr>
          <a:xfrm>
            <a:off x="6038850" y="704850"/>
            <a:ext cx="5314950" cy="5251450"/>
          </a:xfrm>
        </p:spPr>
        <p:txBody>
          <a:bodyPr anchor="ctr">
            <a:normAutofit/>
          </a:bodyPr>
          <a:lstStyle/>
          <a:p>
            <a:r>
              <a:rPr lang="zh-CN" altLang="en-US" sz="2100">
                <a:solidFill>
                  <a:schemeClr val="bg1"/>
                </a:solidFill>
              </a:rPr>
              <a:t>王登峰等人（</a:t>
            </a:r>
            <a:r>
              <a:rPr lang="en-US" altLang="zh-CN" sz="2100">
                <a:solidFill>
                  <a:schemeClr val="bg1"/>
                </a:solidFill>
              </a:rPr>
              <a:t>2005</a:t>
            </a:r>
            <a:r>
              <a:rPr lang="zh-CN" altLang="en-US" sz="2100">
                <a:solidFill>
                  <a:schemeClr val="bg1"/>
                </a:solidFill>
              </a:rPr>
              <a:t>）将大七人格问卷和大五人格问卷同时施测，考察它们的相关</a:t>
            </a:r>
            <a:endParaRPr lang="en-US" altLang="zh-CN" sz="2100">
              <a:solidFill>
                <a:schemeClr val="bg1"/>
              </a:solidFill>
            </a:endParaRPr>
          </a:p>
          <a:p>
            <a:endParaRPr lang="en-US" altLang="zh-CN" sz="2100">
              <a:solidFill>
                <a:schemeClr val="bg1"/>
              </a:solidFill>
            </a:endParaRPr>
          </a:p>
          <a:p>
            <a:r>
              <a:rPr lang="zh-CN" altLang="en-US" sz="2100">
                <a:solidFill>
                  <a:schemeClr val="bg1"/>
                </a:solidFill>
              </a:rPr>
              <a:t>大五中的宜人性、开放性、神经质均没有保留下来，而是纳入不同的维度中</a:t>
            </a:r>
            <a:endParaRPr lang="en-US" altLang="zh-CN" sz="2100">
              <a:solidFill>
                <a:schemeClr val="bg1"/>
              </a:solidFill>
            </a:endParaRPr>
          </a:p>
          <a:p>
            <a:endParaRPr lang="zh-CN" altLang="en-US" sz="2100">
              <a:solidFill>
                <a:schemeClr val="bg1"/>
              </a:solidFill>
            </a:endParaRPr>
          </a:p>
          <a:p>
            <a:endParaRPr lang="en-US" altLang="zh-CN" sz="2100">
              <a:solidFill>
                <a:schemeClr val="bg1"/>
              </a:solidFill>
            </a:endParaRPr>
          </a:p>
          <a:p>
            <a:endParaRPr lang="en-US" altLang="zh-CN" sz="2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923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总结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r>
              <a:rPr lang="zh-CN" altLang="en-US" sz="2400"/>
              <a:t>为了探索中国人人格结构的特异成分，研究者开展了本土化的研究，构建了不同的人格理论模型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存在的问题</a:t>
            </a:r>
            <a:endParaRPr lang="en-US" altLang="zh-CN" sz="2400"/>
          </a:p>
          <a:p>
            <a:pPr lvl="1"/>
            <a:r>
              <a:rPr lang="zh-CN" altLang="en-US" dirty="0"/>
              <a:t>词汇学研究方法的局限</a:t>
            </a:r>
            <a:endParaRPr lang="en-US" altLang="zh-CN" dirty="0"/>
          </a:p>
          <a:p>
            <a:pPr lvl="1"/>
            <a:r>
              <a:rPr lang="zh-CN" altLang="en-US" dirty="0"/>
              <a:t>需要更多数据检验</a:t>
            </a:r>
            <a:endParaRPr lang="en-US" altLang="zh-CN" dirty="0"/>
          </a:p>
          <a:p>
            <a:pPr lvl="1"/>
            <a:r>
              <a:rPr lang="zh-CN" altLang="en-US" dirty="0"/>
              <a:t>相关工作缺乏国际影响力</a:t>
            </a:r>
          </a:p>
        </p:txBody>
      </p:sp>
    </p:spTree>
    <p:extLst>
      <p:ext uri="{BB962C8B-B14F-4D97-AF65-F5344CB8AC3E}">
        <p14:creationId xmlns:p14="http://schemas.microsoft.com/office/powerpoint/2010/main" val="306718247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55D889-C4F5-48A5-BE94-56A30FACD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415" y="2563040"/>
            <a:ext cx="10515600" cy="1325563"/>
          </a:xfrm>
        </p:spPr>
        <p:txBody>
          <a:bodyPr/>
          <a:lstStyle/>
          <a:p>
            <a:r>
              <a:rPr lang="zh-CN" altLang="en-US" dirty="0"/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3339323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6F39C2-8746-4599-843B-CED156C40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D714AD-9E94-4752-AA45-D4B0EAAB5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52"/>
            <a:ext cx="4444163" cy="632334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8312363-AEE0-42ED-B88C-A41FD778B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411" y="767258"/>
            <a:ext cx="3209335" cy="5323484"/>
          </a:xfrm>
        </p:spPr>
        <p:txBody>
          <a:bodyPr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</a:rPr>
              <a:t>特质研究的</a:t>
            </a:r>
            <a:br>
              <a:rPr lang="en-US" altLang="zh-CN" sz="2800" dirty="0">
                <a:solidFill>
                  <a:schemeClr val="bg1"/>
                </a:solidFill>
              </a:rPr>
            </a:br>
            <a:r>
              <a:rPr lang="zh-CN" altLang="en-US" sz="2800" dirty="0">
                <a:solidFill>
                  <a:schemeClr val="bg1"/>
                </a:solidFill>
              </a:rPr>
              <a:t>三种取向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F89E09-42FB-4694-96E4-95652B1D8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831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D3C032-881F-4579-A4BF-0FA966E9F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70645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65F29E0F-B20E-4D5A-A89D-440B2A775F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3185562"/>
              </p:ext>
            </p:extLst>
          </p:nvPr>
        </p:nvGraphicFramePr>
        <p:xfrm>
          <a:off x="5242917" y="1005298"/>
          <a:ext cx="6422901" cy="50854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3713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0" name="Rectangle 7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E58047B-4E4C-4525-A238-1AE99C6DE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zh-CN" altLang="en-US" sz="3400"/>
              <a:t>单一特质取向（</a:t>
            </a:r>
            <a:r>
              <a:rPr lang="en-US" altLang="zh-CN" sz="3400"/>
              <a:t>single-trait approach</a:t>
            </a:r>
            <a:r>
              <a:rPr lang="zh-CN" altLang="en-US" sz="3400"/>
              <a:t>）</a:t>
            </a:r>
          </a:p>
        </p:txBody>
      </p:sp>
      <p:grpSp>
        <p:nvGrpSpPr>
          <p:cNvPr id="3091" name="Group 7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2" name="Rectangle 7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878B0C-5A4D-4BD8-9660-98224A624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zh-CN" altLang="en-US" sz="2000" dirty="0"/>
              <a:t>关注某个具体特质的本质、起源和结果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例：权威主义人格（</a:t>
            </a:r>
            <a:r>
              <a:rPr lang="en-US" altLang="zh-CN" sz="2000" dirty="0"/>
              <a:t>authoritarian personality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lvl="1"/>
            <a:r>
              <a:rPr lang="zh-CN" altLang="en-US" sz="2000" dirty="0"/>
              <a:t>最早源自</a:t>
            </a:r>
            <a:r>
              <a:rPr lang="en-US" altLang="zh-CN" sz="2000" dirty="0"/>
              <a:t>Erich Fromm</a:t>
            </a:r>
            <a:r>
              <a:rPr lang="zh-CN" altLang="en-US" sz="2000" dirty="0"/>
              <a:t>，用于解释纳粹德国的兴起</a:t>
            </a:r>
            <a:endParaRPr lang="en-US" altLang="zh-CN" sz="2000" dirty="0"/>
          </a:p>
          <a:p>
            <a:pPr lvl="1"/>
            <a:r>
              <a:rPr lang="en-US" altLang="zh-CN" sz="2000" dirty="0"/>
              <a:t>Theodor Adorno</a:t>
            </a:r>
            <a:r>
              <a:rPr lang="zh-CN" altLang="en-US" sz="2000" dirty="0"/>
              <a:t>等人组成的研究小组将其发扬光大，开展了大量研究</a:t>
            </a:r>
          </a:p>
        </p:txBody>
      </p:sp>
      <p:sp>
        <p:nvSpPr>
          <p:cNvPr id="3093" name="Rectangle 7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4" name="Rectangle 8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ttps://gss2.bdstatic.com/-fo3dSag_xI4khGkpoWK1HF6hhy/baike/w%3D268%3Bg%3D0/sign=6be691133af33a879e6d071cfe677705/34fae6cd7b899e51b16c283742a7d933c8950d36.jpg">
            <a:extLst>
              <a:ext uri="{FF2B5EF4-FFF2-40B4-BE49-F238E27FC236}">
                <a16:creationId xmlns:a16="http://schemas.microsoft.com/office/drawing/2014/main" id="{D2E3F03E-11B7-4B38-8556-E0FE175A1C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80" r="11706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586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5016AEC-0320-4ED0-8ECB-FE11DDDFE1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9">
            <a:extLst>
              <a:ext uri="{FF2B5EF4-FFF2-40B4-BE49-F238E27FC236}">
                <a16:creationId xmlns:a16="http://schemas.microsoft.com/office/drawing/2014/main" id="{D3CDB30C-1F82-41E6-A067-831D6E891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1">
            <a:extLst>
              <a:ext uri="{FF2B5EF4-FFF2-40B4-BE49-F238E27FC236}">
                <a16:creationId xmlns:a16="http://schemas.microsoft.com/office/drawing/2014/main" id="{2DDA86DD-F997-4F66-A87C-5B58AB6D1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3">
            <a:extLst>
              <a:ext uri="{FF2B5EF4-FFF2-40B4-BE49-F238E27FC236}">
                <a16:creationId xmlns:a16="http://schemas.microsoft.com/office/drawing/2014/main" id="{D241B827-437E-40A3-A732-669230D6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1F234FE-5016-4995-B750-0D191346F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</p:spPr>
        <p:txBody>
          <a:bodyPr>
            <a:normAutofit/>
          </a:bodyPr>
          <a:lstStyle/>
          <a:p>
            <a:r>
              <a:rPr lang="zh-CN" altLang="en-US"/>
              <a:t>加利福尼亚</a:t>
            </a:r>
            <a:r>
              <a:rPr lang="en-US" altLang="zh-CN"/>
              <a:t>F</a:t>
            </a:r>
            <a:r>
              <a:rPr lang="zh-CN" altLang="en-US"/>
              <a:t>量表（</a:t>
            </a:r>
            <a:r>
              <a:rPr lang="en-US" altLang="zh-CN"/>
              <a:t>F-scale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EC6519-87E4-417D-87B6-80811477A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399099"/>
            <a:ext cx="9465564" cy="3400969"/>
          </a:xfrm>
        </p:spPr>
        <p:txBody>
          <a:bodyPr>
            <a:normAutofit lnSpcReduction="10000"/>
          </a:bodyPr>
          <a:lstStyle/>
          <a:p>
            <a:r>
              <a:rPr lang="zh-CN" altLang="en-US" sz="1800" dirty="0"/>
              <a:t>测量了权威主义的</a:t>
            </a:r>
            <a:r>
              <a:rPr lang="en-US" altLang="zh-CN" sz="1800" dirty="0"/>
              <a:t>9</a:t>
            </a:r>
            <a:r>
              <a:rPr lang="zh-CN" altLang="en-US" sz="1800" dirty="0"/>
              <a:t>个方面：</a:t>
            </a:r>
            <a:endParaRPr lang="en-US" altLang="zh-CN" sz="1800" dirty="0"/>
          </a:p>
          <a:p>
            <a:pPr lvl="1"/>
            <a:r>
              <a:rPr lang="zh-CN" altLang="en-US" sz="1800" dirty="0"/>
              <a:t>保守主义：不加思考地追随主流价值观的顽固倾向</a:t>
            </a:r>
            <a:endParaRPr lang="en-US" altLang="zh-CN" sz="1800" dirty="0"/>
          </a:p>
          <a:p>
            <a:pPr lvl="1"/>
            <a:r>
              <a:rPr lang="zh-CN" altLang="en-US" sz="1800" dirty="0"/>
              <a:t>权威性服从：对社会认可的道德权威不加批判接受和服从的倾向</a:t>
            </a:r>
            <a:endParaRPr lang="en-US" altLang="zh-CN" sz="1800" dirty="0"/>
          </a:p>
          <a:p>
            <a:pPr lvl="1"/>
            <a:r>
              <a:rPr lang="zh-CN" altLang="en-US" sz="1800" dirty="0"/>
              <a:t>权威性进攻：期望对不遵守权威者严厉惩罚的倾向</a:t>
            </a:r>
            <a:endParaRPr lang="en-US" altLang="zh-CN" sz="1800" dirty="0"/>
          </a:p>
          <a:p>
            <a:pPr lvl="1"/>
            <a:r>
              <a:rPr lang="zh-CN" altLang="en-US" sz="1800" dirty="0"/>
              <a:t>反自省性：对自身厌恶以及对待哲学的、人性的和主观的实物的普遍怀疑</a:t>
            </a:r>
            <a:endParaRPr lang="en-US" altLang="zh-CN" sz="1800" dirty="0"/>
          </a:p>
          <a:p>
            <a:pPr lvl="1"/>
            <a:r>
              <a:rPr lang="zh-CN" altLang="en-US" sz="1800" dirty="0"/>
              <a:t>迷信及思维定势：认为命运是由神秘的超自然力量所决定的，并且倾向于用固定的模式思考问题</a:t>
            </a:r>
            <a:endParaRPr lang="en-US" altLang="zh-CN" sz="1800" dirty="0"/>
          </a:p>
          <a:p>
            <a:pPr lvl="1"/>
            <a:r>
              <a:rPr lang="zh-CN" altLang="en-US" sz="1800" dirty="0"/>
              <a:t>权力和韧性：醉心于控制、权力和支配感，并对有权力的个体或组织怀有敬畏</a:t>
            </a:r>
            <a:endParaRPr lang="en-US" altLang="zh-CN" sz="1800" dirty="0"/>
          </a:p>
          <a:p>
            <a:pPr lvl="1"/>
            <a:r>
              <a:rPr lang="zh-CN" altLang="en-US" sz="1800" dirty="0"/>
              <a:t>破坏主义和犬儒主义：对人类价值的信念的缺乏以及普遍的敌对态度</a:t>
            </a:r>
            <a:endParaRPr lang="en-US" altLang="zh-CN" sz="1800" dirty="0"/>
          </a:p>
          <a:p>
            <a:pPr lvl="1"/>
            <a:r>
              <a:rPr lang="zh-CN" altLang="en-US" sz="1800" dirty="0"/>
              <a:t>投射化：认为野蛮和危险的事物正在接近我们的世界，这被研究者解释为独裁主义者自身压抑的冲动的外显投射</a:t>
            </a:r>
            <a:endParaRPr lang="en-US" altLang="zh-CN" sz="1800" dirty="0"/>
          </a:p>
          <a:p>
            <a:pPr lvl="1"/>
            <a:r>
              <a:rPr lang="zh-CN" altLang="en-US" sz="1800" dirty="0"/>
              <a:t>性压抑：对性问题的过分关注，尤其是臆断其他民族做出不道德的事情</a:t>
            </a:r>
          </a:p>
        </p:txBody>
      </p:sp>
    </p:spTree>
    <p:extLst>
      <p:ext uri="{BB962C8B-B14F-4D97-AF65-F5344CB8AC3E}">
        <p14:creationId xmlns:p14="http://schemas.microsoft.com/office/powerpoint/2010/main" val="3960692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10">
            <a:extLst>
              <a:ext uri="{FF2B5EF4-FFF2-40B4-BE49-F238E27FC236}">
                <a16:creationId xmlns:a16="http://schemas.microsoft.com/office/drawing/2014/main" id="{74B0B678-CD10-4371-96E5-2706F4579F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12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14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Rectangle 16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322CDFD-94C8-4F3F-AA77-209B2F071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7475" y="847827"/>
            <a:ext cx="5408813" cy="1169585"/>
          </a:xfrm>
        </p:spPr>
        <p:txBody>
          <a:bodyPr anchor="b">
            <a:normAutofit/>
          </a:bodyPr>
          <a:lstStyle/>
          <a:p>
            <a:r>
              <a:rPr lang="zh-CN" altLang="en-US" sz="3700"/>
              <a:t>多特质取向（</a:t>
            </a:r>
            <a:r>
              <a:rPr lang="en-US" altLang="zh-CN" sz="3700"/>
              <a:t>many-trait approach</a:t>
            </a:r>
            <a:r>
              <a:rPr lang="zh-CN" altLang="en-US" sz="3700"/>
              <a:t>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000F86B-CDE5-4156-91C7-9D6795BD7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16" y="3144361"/>
            <a:ext cx="5644872" cy="2862188"/>
          </a:xfrm>
          <a:prstGeom prst="rect">
            <a:avLst/>
          </a:prstGeom>
        </p:spPr>
      </p:pic>
      <p:sp>
        <p:nvSpPr>
          <p:cNvPr id="54" name="Rectangle 18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57331" y="2188548"/>
            <a:ext cx="5041025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35C0CFE-69AC-411C-AD54-102813BD8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612" y="1839659"/>
            <a:ext cx="4757599" cy="606593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47BA96-339D-417E-B63E-3679A4364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786" y="1886641"/>
            <a:ext cx="5408813" cy="4253958"/>
          </a:xfrm>
        </p:spPr>
        <p:txBody>
          <a:bodyPr anchor="ctr">
            <a:normAutofit/>
          </a:bodyPr>
          <a:lstStyle/>
          <a:p>
            <a:r>
              <a:rPr lang="zh-CN" altLang="en-US" sz="1900" dirty="0"/>
              <a:t>同时考察很多特质</a:t>
            </a:r>
            <a:endParaRPr lang="en-US" altLang="zh-CN" sz="1900" dirty="0"/>
          </a:p>
          <a:p>
            <a:endParaRPr lang="en-US" altLang="zh-CN" sz="1900" dirty="0"/>
          </a:p>
          <a:p>
            <a:r>
              <a:rPr lang="zh-CN" altLang="en-US" sz="1900" dirty="0"/>
              <a:t>例：加利福尼亚</a:t>
            </a:r>
            <a:r>
              <a:rPr lang="en-US" altLang="zh-CN" sz="1900" dirty="0"/>
              <a:t>Q</a:t>
            </a:r>
            <a:r>
              <a:rPr lang="zh-CN" altLang="en-US" sz="1900" dirty="0"/>
              <a:t>分类（</a:t>
            </a:r>
            <a:r>
              <a:rPr lang="en-US" altLang="zh-CN" sz="1900" dirty="0"/>
              <a:t>California Q-sort</a:t>
            </a:r>
            <a:r>
              <a:rPr lang="zh-CN" altLang="en-US" sz="1900" dirty="0"/>
              <a:t>）</a:t>
            </a:r>
            <a:endParaRPr lang="en-US" altLang="zh-CN" sz="1900" dirty="0"/>
          </a:p>
          <a:p>
            <a:pPr lvl="1"/>
            <a:r>
              <a:rPr lang="en-US" altLang="zh-CN" sz="1900" dirty="0"/>
              <a:t>100</a:t>
            </a:r>
            <a:r>
              <a:rPr lang="zh-CN" altLang="en-US" sz="1900" dirty="0"/>
              <a:t>个短语，如：</a:t>
            </a:r>
            <a:r>
              <a:rPr lang="en-US" altLang="zh-CN" sz="1900" dirty="0"/>
              <a:t>”</a:t>
            </a:r>
            <a:r>
              <a:rPr lang="zh-CN" altLang="en-US" sz="1900" dirty="0"/>
              <a:t>由广泛的兴趣</a:t>
            </a:r>
            <a:r>
              <a:rPr lang="en-US" altLang="zh-CN" sz="1900" dirty="0"/>
              <a:t>”</a:t>
            </a:r>
            <a:r>
              <a:rPr lang="zh-CN" altLang="en-US" sz="1900" dirty="0"/>
              <a:t>、“口头表达能力强”，写在</a:t>
            </a:r>
            <a:r>
              <a:rPr lang="en-US" altLang="zh-CN" sz="1900" dirty="0"/>
              <a:t>100</a:t>
            </a:r>
            <a:r>
              <a:rPr lang="zh-CN" altLang="en-US" sz="1900" dirty="0"/>
              <a:t>张卡片上</a:t>
            </a:r>
            <a:endParaRPr lang="en-US" altLang="zh-CN" sz="1900" dirty="0"/>
          </a:p>
          <a:p>
            <a:pPr lvl="1"/>
            <a:r>
              <a:rPr lang="zh-CN" altLang="en-US" sz="1900" dirty="0"/>
              <a:t>被试将这些卡片分成</a:t>
            </a:r>
            <a:r>
              <a:rPr lang="en-US" altLang="zh-CN" sz="1900" dirty="0"/>
              <a:t>9</a:t>
            </a:r>
            <a:r>
              <a:rPr lang="zh-CN" altLang="en-US" sz="1900" dirty="0"/>
              <a:t>类，代表从“最不像自己”（</a:t>
            </a:r>
            <a:r>
              <a:rPr lang="en-US" altLang="zh-CN" sz="1900" dirty="0"/>
              <a:t>1</a:t>
            </a:r>
            <a:r>
              <a:rPr lang="zh-CN" altLang="en-US" sz="1900" dirty="0"/>
              <a:t>）到“最像自己”（</a:t>
            </a:r>
            <a:r>
              <a:rPr lang="en-US" altLang="zh-CN" sz="1900" dirty="0"/>
              <a:t>9</a:t>
            </a:r>
            <a:r>
              <a:rPr lang="zh-CN" altLang="en-US" sz="1900" dirty="0"/>
              <a:t>）</a:t>
            </a:r>
            <a:endParaRPr lang="en-US" altLang="zh-CN" sz="1900" dirty="0"/>
          </a:p>
          <a:p>
            <a:pPr lvl="1"/>
            <a:endParaRPr lang="en-US" altLang="zh-CN" sz="1900" dirty="0"/>
          </a:p>
          <a:p>
            <a:pPr lvl="1"/>
            <a:r>
              <a:rPr lang="zh-CN" altLang="en-US" sz="1900" dirty="0"/>
              <a:t>关注个人内部的特质比较</a:t>
            </a:r>
          </a:p>
        </p:txBody>
      </p:sp>
    </p:spTree>
    <p:extLst>
      <p:ext uri="{BB962C8B-B14F-4D97-AF65-F5344CB8AC3E}">
        <p14:creationId xmlns:p14="http://schemas.microsoft.com/office/powerpoint/2010/main" val="2487427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2334</Words>
  <Application>Microsoft Office PowerPoint</Application>
  <PresentationFormat>宽屏</PresentationFormat>
  <Paragraphs>371</Paragraphs>
  <Slides>58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63" baseType="lpstr">
      <vt:lpstr>等线</vt:lpstr>
      <vt:lpstr>等线 Light</vt:lpstr>
      <vt:lpstr>Arial</vt:lpstr>
      <vt:lpstr>Calibri</vt:lpstr>
      <vt:lpstr>Office 主题​​</vt:lpstr>
      <vt:lpstr>PowerPoint 演示文稿</vt:lpstr>
      <vt:lpstr>目录</vt:lpstr>
      <vt:lpstr>人格心理学的研究取向</vt:lpstr>
      <vt:lpstr>什么是特质（trait）</vt:lpstr>
      <vt:lpstr>特质论人格流派的特点</vt:lpstr>
      <vt:lpstr>特质研究的 三种取向</vt:lpstr>
      <vt:lpstr>单一特质取向（single-trait approach）</vt:lpstr>
      <vt:lpstr>加利福尼亚F量表（F-scale）</vt:lpstr>
      <vt:lpstr>多特质取向（many-trait approach）</vt:lpstr>
      <vt:lpstr>核心特质取向（essential-trait approach）</vt:lpstr>
      <vt:lpstr>目录</vt:lpstr>
      <vt:lpstr>词汇学假设（lexical hypothesis）</vt:lpstr>
      <vt:lpstr>Gordon Allport（1897-1967）</vt:lpstr>
      <vt:lpstr>Gordon Allport（1897-1967）</vt:lpstr>
      <vt:lpstr>Allport的词汇学研究</vt:lpstr>
      <vt:lpstr>Allport的特质分类</vt:lpstr>
      <vt:lpstr>例：诸葛亮的特质</vt:lpstr>
      <vt:lpstr>Raymond Cattell（1905-1998）</vt:lpstr>
      <vt:lpstr>因素分析 （factor analysis）</vt:lpstr>
      <vt:lpstr>PowerPoint 演示文稿</vt:lpstr>
      <vt:lpstr>Eysenck的EPQ</vt:lpstr>
      <vt:lpstr>目录</vt:lpstr>
      <vt:lpstr>大五人格的诞生</vt:lpstr>
      <vt:lpstr>大五人格的诞生（2）</vt:lpstr>
      <vt:lpstr>测量你的大五人格</vt:lpstr>
      <vt:lpstr>大五人格维度</vt:lpstr>
      <vt:lpstr>中国青年样本调查结果</vt:lpstr>
      <vt:lpstr>外向性</vt:lpstr>
      <vt:lpstr>神经质</vt:lpstr>
      <vt:lpstr>尽责性</vt:lpstr>
      <vt:lpstr>宜人性</vt:lpstr>
      <vt:lpstr>开放性</vt:lpstr>
      <vt:lpstr>PowerPoint 演示文稿</vt:lpstr>
      <vt:lpstr>大五特质的水平有什么影响？</vt:lpstr>
      <vt:lpstr>大五人格的生活结果变量相关-外向性</vt:lpstr>
      <vt:lpstr>内向的人其实也很享受社交 (Zelenski et al., 2013)</vt:lpstr>
      <vt:lpstr>大五人格的生活结果变量相关-神经质</vt:lpstr>
      <vt:lpstr>大五人格的生活结果变量相关-尽责性</vt:lpstr>
      <vt:lpstr>大五人格的生活结果变量相关-宜人性</vt:lpstr>
      <vt:lpstr>大五人格的生活结果变量相关-开放性</vt:lpstr>
      <vt:lpstr>社交媒体、人格与职业匹配（Kern et al., 2019）</vt:lpstr>
      <vt:lpstr>社交媒体、人格与职业匹配（Kern et al., 2013）</vt:lpstr>
      <vt:lpstr>人格能改变吗？</vt:lpstr>
      <vt:lpstr>大五人格的毕生发展轨迹</vt:lpstr>
      <vt:lpstr>重大生活事件的影响（Specht et al., 2011）</vt:lpstr>
      <vt:lpstr>目录</vt:lpstr>
      <vt:lpstr>争论：描述（description）还是实体（entity）？</vt:lpstr>
      <vt:lpstr>大五模型的跨文化验证</vt:lpstr>
      <vt:lpstr>McCrae et al. (2005)</vt:lpstr>
      <vt:lpstr>Terracciano et al. (2005)</vt:lpstr>
      <vt:lpstr>中国文化是否存在独特的人格成分？</vt:lpstr>
      <vt:lpstr>PowerPoint 演示文稿</vt:lpstr>
      <vt:lpstr>中国人个性测量表（CPAI）</vt:lpstr>
      <vt:lpstr>大六人格模型</vt:lpstr>
      <vt:lpstr>大七人格模型</vt:lpstr>
      <vt:lpstr>大七与大五比较</vt:lpstr>
      <vt:lpstr>总结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Luke</dc:creator>
  <cp:lastModifiedBy>Luke Wang</cp:lastModifiedBy>
  <cp:revision>2</cp:revision>
  <dcterms:created xsi:type="dcterms:W3CDTF">2020-09-29T02:24:33Z</dcterms:created>
  <dcterms:modified xsi:type="dcterms:W3CDTF">2025-03-04T00:14:35Z</dcterms:modified>
</cp:coreProperties>
</file>

<file path=docProps/thumbnail.jpeg>
</file>